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4" r:id="rId3"/>
    <p:sldId id="257" r:id="rId4"/>
    <p:sldId id="268" r:id="rId5"/>
    <p:sldId id="258" r:id="rId6"/>
    <p:sldId id="259" r:id="rId7"/>
    <p:sldId id="260" r:id="rId8"/>
    <p:sldId id="265" r:id="rId9"/>
    <p:sldId id="261" r:id="rId10"/>
    <p:sldId id="269" r:id="rId11"/>
    <p:sldId id="270" r:id="rId12"/>
    <p:sldId id="262" r:id="rId13"/>
    <p:sldId id="263" r:id="rId14"/>
    <p:sldId id="271" r:id="rId15"/>
    <p:sldId id="274" r:id="rId16"/>
    <p:sldId id="272" r:id="rId17"/>
    <p:sldId id="273"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86292F-36B4-46A5-A7DB-8248EC74DFA3}" v="50" dt="2025-05-08T20:36:54.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82558" autoAdjust="0"/>
  </p:normalViewPr>
  <p:slideViewPr>
    <p:cSldViewPr snapToGrid="0">
      <p:cViewPr varScale="1">
        <p:scale>
          <a:sx n="97" d="100"/>
          <a:sy n="97" d="100"/>
        </p:scale>
        <p:origin x="78"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tman, Rosemary@DWR (she/her)" userId="984f44d5-4180-46ad-9b77-e367b17d9727" providerId="ADAL" clId="{EA86292F-36B4-46A5-A7DB-8248EC74DFA3}"/>
    <pc:docChg chg="undo custSel addSld delSld modSld">
      <pc:chgData name="Hartman, Rosemary@DWR (she/her)" userId="984f44d5-4180-46ad-9b77-e367b17d9727" providerId="ADAL" clId="{EA86292F-36B4-46A5-A7DB-8248EC74DFA3}" dt="2025-05-08T16:02:34.811" v="1028" actId="12"/>
      <pc:docMkLst>
        <pc:docMk/>
      </pc:docMkLst>
      <pc:sldChg chg="modAnim">
        <pc:chgData name="Hartman, Rosemary@DWR (she/her)" userId="984f44d5-4180-46ad-9b77-e367b17d9727" providerId="ADAL" clId="{EA86292F-36B4-46A5-A7DB-8248EC74DFA3}" dt="2025-05-08T15:47:30.930" v="1000"/>
        <pc:sldMkLst>
          <pc:docMk/>
          <pc:sldMk cId="2653617334" sldId="256"/>
        </pc:sldMkLst>
      </pc:sldChg>
      <pc:sldChg chg="addSp delSp modSp mod">
        <pc:chgData name="Hartman, Rosemary@DWR (she/her)" userId="984f44d5-4180-46ad-9b77-e367b17d9727" providerId="ADAL" clId="{EA86292F-36B4-46A5-A7DB-8248EC74DFA3}" dt="2025-04-30T20:57:41.777" v="22" actId="21"/>
        <pc:sldMkLst>
          <pc:docMk/>
          <pc:sldMk cId="1329470096" sldId="257"/>
        </pc:sldMkLst>
        <pc:picChg chg="add mod">
          <ac:chgData name="Hartman, Rosemary@DWR (she/her)" userId="984f44d5-4180-46ad-9b77-e367b17d9727" providerId="ADAL" clId="{EA86292F-36B4-46A5-A7DB-8248EC74DFA3}" dt="2025-04-30T20:55:34.633" v="10" actId="1076"/>
          <ac:picMkLst>
            <pc:docMk/>
            <pc:sldMk cId="1329470096" sldId="257"/>
            <ac:picMk id="6" creationId="{5F02C34F-384A-682B-B978-8A4FD6A3D0C6}"/>
          </ac:picMkLst>
        </pc:picChg>
      </pc:sldChg>
      <pc:sldChg chg="addSp modSp mod">
        <pc:chgData name="Hartman, Rosemary@DWR (she/her)" userId="984f44d5-4180-46ad-9b77-e367b17d9727" providerId="ADAL" clId="{EA86292F-36B4-46A5-A7DB-8248EC74DFA3}" dt="2025-04-30T20:53:50.459" v="4" actId="1076"/>
        <pc:sldMkLst>
          <pc:docMk/>
          <pc:sldMk cId="929049742" sldId="258"/>
        </pc:sldMkLst>
        <pc:picChg chg="add mod">
          <ac:chgData name="Hartman, Rosemary@DWR (she/her)" userId="984f44d5-4180-46ad-9b77-e367b17d9727" providerId="ADAL" clId="{EA86292F-36B4-46A5-A7DB-8248EC74DFA3}" dt="2025-04-30T20:53:50.459" v="4" actId="1076"/>
          <ac:picMkLst>
            <pc:docMk/>
            <pc:sldMk cId="929049742" sldId="258"/>
            <ac:picMk id="10" creationId="{626E1801-4CB1-3169-17C1-C6549102D9AF}"/>
          </ac:picMkLst>
        </pc:picChg>
      </pc:sldChg>
      <pc:sldChg chg="addSp modSp mod modAnim">
        <pc:chgData name="Hartman, Rosemary@DWR (she/her)" userId="984f44d5-4180-46ad-9b77-e367b17d9727" providerId="ADAL" clId="{EA86292F-36B4-46A5-A7DB-8248EC74DFA3}" dt="2025-04-30T20:57:57.003" v="28"/>
        <pc:sldMkLst>
          <pc:docMk/>
          <pc:sldMk cId="3481170772" sldId="259"/>
        </pc:sldMkLst>
        <pc:picChg chg="add mod">
          <ac:chgData name="Hartman, Rosemary@DWR (she/her)" userId="984f44d5-4180-46ad-9b77-e367b17d9727" providerId="ADAL" clId="{EA86292F-36B4-46A5-A7DB-8248EC74DFA3}" dt="2025-04-30T20:54:44.507" v="7" actId="1076"/>
          <ac:picMkLst>
            <pc:docMk/>
            <pc:sldMk cId="3481170772" sldId="259"/>
            <ac:picMk id="6" creationId="{199E661D-B24B-974C-194E-63C3016184BD}"/>
          </ac:picMkLst>
        </pc:picChg>
        <pc:picChg chg="add mod">
          <ac:chgData name="Hartman, Rosemary@DWR (she/her)" userId="984f44d5-4180-46ad-9b77-e367b17d9727" providerId="ADAL" clId="{EA86292F-36B4-46A5-A7DB-8248EC74DFA3}" dt="2025-04-30T20:57:52.684" v="27" actId="1076"/>
          <ac:picMkLst>
            <pc:docMk/>
            <pc:sldMk cId="3481170772" sldId="259"/>
            <ac:picMk id="7" creationId="{2D924BB0-5DDF-AE7C-29AA-9FB19787287D}"/>
          </ac:picMkLst>
        </pc:picChg>
      </pc:sldChg>
      <pc:sldChg chg="addSp modSp mod">
        <pc:chgData name="Hartman, Rosemary@DWR (she/her)" userId="984f44d5-4180-46ad-9b77-e367b17d9727" providerId="ADAL" clId="{EA86292F-36B4-46A5-A7DB-8248EC74DFA3}" dt="2025-04-30T21:41:21.254" v="608" actId="20577"/>
        <pc:sldMkLst>
          <pc:docMk/>
          <pc:sldMk cId="237800706" sldId="260"/>
        </pc:sldMkLst>
        <pc:spChg chg="mod">
          <ac:chgData name="Hartman, Rosemary@DWR (she/her)" userId="984f44d5-4180-46ad-9b77-e367b17d9727" providerId="ADAL" clId="{EA86292F-36B4-46A5-A7DB-8248EC74DFA3}" dt="2025-04-30T21:41:21.254" v="608" actId="20577"/>
          <ac:spMkLst>
            <pc:docMk/>
            <pc:sldMk cId="237800706" sldId="260"/>
            <ac:spMk id="3" creationId="{BC8CEBF0-42D4-EDE7-9D00-88D9FABC56E8}"/>
          </ac:spMkLst>
        </pc:spChg>
        <pc:picChg chg="add mod">
          <ac:chgData name="Hartman, Rosemary@DWR (she/her)" userId="984f44d5-4180-46ad-9b77-e367b17d9727" providerId="ADAL" clId="{EA86292F-36B4-46A5-A7DB-8248EC74DFA3}" dt="2025-04-30T20:57:06.270" v="16" actId="1076"/>
          <ac:picMkLst>
            <pc:docMk/>
            <pc:sldMk cId="237800706" sldId="260"/>
            <ac:picMk id="8" creationId="{4E92AD24-45BF-08A8-55A7-015149FD205F}"/>
          </ac:picMkLst>
        </pc:picChg>
      </pc:sldChg>
      <pc:sldChg chg="addSp modSp mod modNotesTx">
        <pc:chgData name="Hartman, Rosemary@DWR (she/her)" userId="984f44d5-4180-46ad-9b77-e367b17d9727" providerId="ADAL" clId="{EA86292F-36B4-46A5-A7DB-8248EC74DFA3}" dt="2025-05-08T15:38:51.147" v="818" actId="20577"/>
        <pc:sldMkLst>
          <pc:docMk/>
          <pc:sldMk cId="1195272335" sldId="261"/>
        </pc:sldMkLst>
        <pc:spChg chg="mod">
          <ac:chgData name="Hartman, Rosemary@DWR (she/her)" userId="984f44d5-4180-46ad-9b77-e367b17d9727" providerId="ADAL" clId="{EA86292F-36B4-46A5-A7DB-8248EC74DFA3}" dt="2025-05-08T15:38:51.147" v="818" actId="20577"/>
          <ac:spMkLst>
            <pc:docMk/>
            <pc:sldMk cId="1195272335" sldId="261"/>
            <ac:spMk id="3" creationId="{131E81D5-16FC-320E-3EBB-E3C750FA726F}"/>
          </ac:spMkLst>
        </pc:spChg>
        <pc:picChg chg="add mod">
          <ac:chgData name="Hartman, Rosemary@DWR (she/her)" userId="984f44d5-4180-46ad-9b77-e367b17d9727" providerId="ADAL" clId="{EA86292F-36B4-46A5-A7DB-8248EC74DFA3}" dt="2025-04-30T21:04:29.554" v="76" actId="1076"/>
          <ac:picMkLst>
            <pc:docMk/>
            <pc:sldMk cId="1195272335" sldId="261"/>
            <ac:picMk id="2050" creationId="{5E73FA07-D4FA-57B5-0875-FEADB812EDA4}"/>
          </ac:picMkLst>
        </pc:picChg>
      </pc:sldChg>
      <pc:sldChg chg="addSp modSp mod">
        <pc:chgData name="Hartman, Rosemary@DWR (she/her)" userId="984f44d5-4180-46ad-9b77-e367b17d9727" providerId="ADAL" clId="{EA86292F-36B4-46A5-A7DB-8248EC74DFA3}" dt="2025-04-30T21:20:26.234" v="472" actId="1076"/>
        <pc:sldMkLst>
          <pc:docMk/>
          <pc:sldMk cId="2505056544" sldId="262"/>
        </pc:sldMkLst>
        <pc:picChg chg="add mod">
          <ac:chgData name="Hartman, Rosemary@DWR (she/her)" userId="984f44d5-4180-46ad-9b77-e367b17d9727" providerId="ADAL" clId="{EA86292F-36B4-46A5-A7DB-8248EC74DFA3}" dt="2025-04-30T21:20:26.234" v="472" actId="1076"/>
          <ac:picMkLst>
            <pc:docMk/>
            <pc:sldMk cId="2505056544" sldId="262"/>
            <ac:picMk id="4" creationId="{6DF02682-CFEA-473F-F5FD-991330DE9A29}"/>
          </ac:picMkLst>
        </pc:picChg>
      </pc:sldChg>
      <pc:sldChg chg="addSp modSp mod">
        <pc:chgData name="Hartman, Rosemary@DWR (she/her)" userId="984f44d5-4180-46ad-9b77-e367b17d9727" providerId="ADAL" clId="{EA86292F-36B4-46A5-A7DB-8248EC74DFA3}" dt="2025-05-02T16:13:06.508" v="781" actId="1076"/>
        <pc:sldMkLst>
          <pc:docMk/>
          <pc:sldMk cId="4210527857" sldId="263"/>
        </pc:sldMkLst>
        <pc:picChg chg="add mod">
          <ac:chgData name="Hartman, Rosemary@DWR (she/her)" userId="984f44d5-4180-46ad-9b77-e367b17d9727" providerId="ADAL" clId="{EA86292F-36B4-46A5-A7DB-8248EC74DFA3}" dt="2025-05-02T16:13:06.508" v="781" actId="1076"/>
          <ac:picMkLst>
            <pc:docMk/>
            <pc:sldMk cId="4210527857" sldId="263"/>
            <ac:picMk id="4" creationId="{3BE3D4CD-6E7A-5202-34BC-966EC7AA3ECF}"/>
          </ac:picMkLst>
        </pc:picChg>
      </pc:sldChg>
      <pc:sldChg chg="add del">
        <pc:chgData name="Hartman, Rosemary@DWR (she/her)" userId="984f44d5-4180-46ad-9b77-e367b17d9727" providerId="ADAL" clId="{EA86292F-36B4-46A5-A7DB-8248EC74DFA3}" dt="2025-04-30T20:57:39.040" v="20"/>
        <pc:sldMkLst>
          <pc:docMk/>
          <pc:sldMk cId="577293845" sldId="264"/>
        </pc:sldMkLst>
      </pc:sldChg>
      <pc:sldChg chg="addSp new">
        <pc:chgData name="Hartman, Rosemary@DWR (she/her)" userId="984f44d5-4180-46ad-9b77-e367b17d9727" providerId="ADAL" clId="{EA86292F-36B4-46A5-A7DB-8248EC74DFA3}" dt="2025-04-30T20:59:05.922" v="30"/>
        <pc:sldMkLst>
          <pc:docMk/>
          <pc:sldMk cId="1250527081" sldId="264"/>
        </pc:sldMkLst>
        <pc:picChg chg="add">
          <ac:chgData name="Hartman, Rosemary@DWR (she/her)" userId="984f44d5-4180-46ad-9b77-e367b17d9727" providerId="ADAL" clId="{EA86292F-36B4-46A5-A7DB-8248EC74DFA3}" dt="2025-04-30T20:59:05.922" v="30"/>
          <ac:picMkLst>
            <pc:docMk/>
            <pc:sldMk cId="1250527081" sldId="264"/>
            <ac:picMk id="1026" creationId="{281BDAAB-CF05-445F-0676-4DA1A73A3AF3}"/>
          </ac:picMkLst>
        </pc:picChg>
      </pc:sldChg>
      <pc:sldChg chg="addSp delSp modSp new mod">
        <pc:chgData name="Hartman, Rosemary@DWR (she/her)" userId="984f44d5-4180-46ad-9b77-e367b17d9727" providerId="ADAL" clId="{EA86292F-36B4-46A5-A7DB-8248EC74DFA3}" dt="2025-05-08T15:38:39.428" v="816" actId="20577"/>
        <pc:sldMkLst>
          <pc:docMk/>
          <pc:sldMk cId="3885418283" sldId="265"/>
        </pc:sldMkLst>
        <pc:spChg chg="mod">
          <ac:chgData name="Hartman, Rosemary@DWR (she/her)" userId="984f44d5-4180-46ad-9b77-e367b17d9727" providerId="ADAL" clId="{EA86292F-36B4-46A5-A7DB-8248EC74DFA3}" dt="2025-05-08T15:38:39.428" v="816" actId="20577"/>
          <ac:spMkLst>
            <pc:docMk/>
            <pc:sldMk cId="3885418283" sldId="265"/>
            <ac:spMk id="2" creationId="{9A1A903D-8FC9-18D6-D861-CDA5209A8BF4}"/>
          </ac:spMkLst>
        </pc:spChg>
        <pc:spChg chg="mod">
          <ac:chgData name="Hartman, Rosemary@DWR (she/her)" userId="984f44d5-4180-46ad-9b77-e367b17d9727" providerId="ADAL" clId="{EA86292F-36B4-46A5-A7DB-8248EC74DFA3}" dt="2025-04-30T21:30:16.610" v="575" actId="20577"/>
          <ac:spMkLst>
            <pc:docMk/>
            <pc:sldMk cId="3885418283" sldId="265"/>
            <ac:spMk id="3" creationId="{B5B423D6-6B4F-0D8A-4A82-FD471A747C05}"/>
          </ac:spMkLst>
        </pc:spChg>
        <pc:picChg chg="add mod">
          <ac:chgData name="Hartman, Rosemary@DWR (she/her)" userId="984f44d5-4180-46ad-9b77-e367b17d9727" providerId="ADAL" clId="{EA86292F-36B4-46A5-A7DB-8248EC74DFA3}" dt="2025-04-30T21:00:46.411" v="62" actId="1076"/>
          <ac:picMkLst>
            <pc:docMk/>
            <pc:sldMk cId="3885418283" sldId="265"/>
            <ac:picMk id="4" creationId="{0768A68F-0B35-68C8-3B8C-1D1F9C014879}"/>
          </ac:picMkLst>
        </pc:picChg>
        <pc:picChg chg="add mod modCrop">
          <ac:chgData name="Hartman, Rosemary@DWR (she/her)" userId="984f44d5-4180-46ad-9b77-e367b17d9727" providerId="ADAL" clId="{EA86292F-36B4-46A5-A7DB-8248EC74DFA3}" dt="2025-04-30T21:31:35.818" v="582" actId="732"/>
          <ac:picMkLst>
            <pc:docMk/>
            <pc:sldMk cId="3885418283" sldId="265"/>
            <ac:picMk id="8" creationId="{8F0689B3-C932-9001-9BA6-FA5CCF3493E4}"/>
          </ac:picMkLst>
        </pc:picChg>
        <pc:picChg chg="add mod">
          <ac:chgData name="Hartman, Rosemary@DWR (she/her)" userId="984f44d5-4180-46ad-9b77-e367b17d9727" providerId="ADAL" clId="{EA86292F-36B4-46A5-A7DB-8248EC74DFA3}" dt="2025-04-30T21:31:30.209" v="580" actId="1076"/>
          <ac:picMkLst>
            <pc:docMk/>
            <pc:sldMk cId="3885418283" sldId="265"/>
            <ac:picMk id="10" creationId="{A6B32ACA-CF9E-4671-593F-E474FA09725B}"/>
          </ac:picMkLst>
        </pc:picChg>
      </pc:sldChg>
      <pc:sldChg chg="new del">
        <pc:chgData name="Hartman, Rosemary@DWR (she/her)" userId="984f44d5-4180-46ad-9b77-e367b17d9727" providerId="ADAL" clId="{EA86292F-36B4-46A5-A7DB-8248EC74DFA3}" dt="2025-04-30T21:05:17.810" v="78" actId="47"/>
        <pc:sldMkLst>
          <pc:docMk/>
          <pc:sldMk cId="1475602968" sldId="266"/>
        </pc:sldMkLst>
      </pc:sldChg>
      <pc:sldChg chg="addSp delSp new del">
        <pc:chgData name="Hartman, Rosemary@DWR (she/her)" userId="984f44d5-4180-46ad-9b77-e367b17d9727" providerId="ADAL" clId="{EA86292F-36B4-46A5-A7DB-8248EC74DFA3}" dt="2025-04-30T21:05:18.558" v="79" actId="47"/>
        <pc:sldMkLst>
          <pc:docMk/>
          <pc:sldMk cId="1456882859" sldId="267"/>
        </pc:sldMkLst>
      </pc:sldChg>
      <pc:sldChg chg="addSp new">
        <pc:chgData name="Hartman, Rosemary@DWR (she/her)" userId="984f44d5-4180-46ad-9b77-e367b17d9727" providerId="ADAL" clId="{EA86292F-36B4-46A5-A7DB-8248EC74DFA3}" dt="2025-04-30T21:01:50.914" v="66"/>
        <pc:sldMkLst>
          <pc:docMk/>
          <pc:sldMk cId="1136038988" sldId="268"/>
        </pc:sldMkLst>
        <pc:picChg chg="add">
          <ac:chgData name="Hartman, Rosemary@DWR (she/her)" userId="984f44d5-4180-46ad-9b77-e367b17d9727" providerId="ADAL" clId="{EA86292F-36B4-46A5-A7DB-8248EC74DFA3}" dt="2025-04-30T21:01:50.914" v="66"/>
          <ac:picMkLst>
            <pc:docMk/>
            <pc:sldMk cId="1136038988" sldId="268"/>
            <ac:picMk id="4" creationId="{25B24A65-35C7-0460-CB9D-16CC457FA203}"/>
          </ac:picMkLst>
        </pc:picChg>
      </pc:sldChg>
      <pc:sldChg chg="addSp delSp modSp add mod">
        <pc:chgData name="Hartman, Rosemary@DWR (she/her)" userId="984f44d5-4180-46ad-9b77-e367b17d9727" providerId="ADAL" clId="{EA86292F-36B4-46A5-A7DB-8248EC74DFA3}" dt="2025-04-30T21:17:48.602" v="467" actId="1076"/>
        <pc:sldMkLst>
          <pc:docMk/>
          <pc:sldMk cId="2695929070" sldId="269"/>
        </pc:sldMkLst>
        <pc:spChg chg="mod">
          <ac:chgData name="Hartman, Rosemary@DWR (she/her)" userId="984f44d5-4180-46ad-9b77-e367b17d9727" providerId="ADAL" clId="{EA86292F-36B4-46A5-A7DB-8248EC74DFA3}" dt="2025-04-30T21:05:28.994" v="82" actId="14100"/>
          <ac:spMkLst>
            <pc:docMk/>
            <pc:sldMk cId="2695929070" sldId="269"/>
            <ac:spMk id="3" creationId="{DD545B8B-0C20-91F8-A8EE-BB414CD6096A}"/>
          </ac:spMkLst>
        </pc:spChg>
        <pc:picChg chg="add mod">
          <ac:chgData name="Hartman, Rosemary@DWR (she/her)" userId="984f44d5-4180-46ad-9b77-e367b17d9727" providerId="ADAL" clId="{EA86292F-36B4-46A5-A7DB-8248EC74DFA3}" dt="2025-04-30T21:17:48.602" v="467" actId="1076"/>
          <ac:picMkLst>
            <pc:docMk/>
            <pc:sldMk cId="2695929070" sldId="269"/>
            <ac:picMk id="3074" creationId="{54F13E02-895F-A782-C1D8-1C1AACF64450}"/>
          </ac:picMkLst>
        </pc:picChg>
      </pc:sldChg>
      <pc:sldChg chg="addSp modSp add mod modNotesTx">
        <pc:chgData name="Hartman, Rosemary@DWR (she/her)" userId="984f44d5-4180-46ad-9b77-e367b17d9727" providerId="ADAL" clId="{EA86292F-36B4-46A5-A7DB-8248EC74DFA3}" dt="2025-05-08T15:40:25.963" v="952" actId="20577"/>
        <pc:sldMkLst>
          <pc:docMk/>
          <pc:sldMk cId="2524485010" sldId="270"/>
        </pc:sldMkLst>
        <pc:spChg chg="mod">
          <ac:chgData name="Hartman, Rosemary@DWR (she/her)" userId="984f44d5-4180-46ad-9b77-e367b17d9727" providerId="ADAL" clId="{EA86292F-36B4-46A5-A7DB-8248EC74DFA3}" dt="2025-04-30T21:05:46.220" v="84" actId="14100"/>
          <ac:spMkLst>
            <pc:docMk/>
            <pc:sldMk cId="2524485010" sldId="270"/>
            <ac:spMk id="3" creationId="{F6D09A19-8EA0-5CCB-502E-D7825BF9353B}"/>
          </ac:spMkLst>
        </pc:spChg>
        <pc:picChg chg="add mod">
          <ac:chgData name="Hartman, Rosemary@DWR (she/her)" userId="984f44d5-4180-46ad-9b77-e367b17d9727" providerId="ADAL" clId="{EA86292F-36B4-46A5-A7DB-8248EC74DFA3}" dt="2025-04-30T21:19:32.154" v="469" actId="1076"/>
          <ac:picMkLst>
            <pc:docMk/>
            <pc:sldMk cId="2524485010" sldId="270"/>
            <ac:picMk id="4" creationId="{E965EB4C-1CCD-FEA8-9B17-E0D17E0B7717}"/>
          </ac:picMkLst>
        </pc:picChg>
      </pc:sldChg>
      <pc:sldChg chg="addSp modSp new mod modAnim">
        <pc:chgData name="Hartman, Rosemary@DWR (she/her)" userId="984f44d5-4180-46ad-9b77-e367b17d9727" providerId="ADAL" clId="{EA86292F-36B4-46A5-A7DB-8248EC74DFA3}" dt="2025-05-08T15:53:55.904" v="1005" actId="313"/>
        <pc:sldMkLst>
          <pc:docMk/>
          <pc:sldMk cId="3095008449" sldId="271"/>
        </pc:sldMkLst>
        <pc:spChg chg="mod">
          <ac:chgData name="Hartman, Rosemary@DWR (she/her)" userId="984f44d5-4180-46ad-9b77-e367b17d9727" providerId="ADAL" clId="{EA86292F-36B4-46A5-A7DB-8248EC74DFA3}" dt="2025-04-30T21:05:59.547" v="119" actId="5793"/>
          <ac:spMkLst>
            <pc:docMk/>
            <pc:sldMk cId="3095008449" sldId="271"/>
            <ac:spMk id="2" creationId="{99BBEBC8-3751-3550-8006-4FB2B39F4275}"/>
          </ac:spMkLst>
        </pc:spChg>
        <pc:spChg chg="mod">
          <ac:chgData name="Hartman, Rosemary@DWR (she/her)" userId="984f44d5-4180-46ad-9b77-e367b17d9727" providerId="ADAL" clId="{EA86292F-36B4-46A5-A7DB-8248EC74DFA3}" dt="2025-05-08T15:53:55.904" v="1005" actId="313"/>
          <ac:spMkLst>
            <pc:docMk/>
            <pc:sldMk cId="3095008449" sldId="271"/>
            <ac:spMk id="3" creationId="{4FDFCDA1-BF09-597C-F83E-CD37DD4B168D}"/>
          </ac:spMkLst>
        </pc:spChg>
        <pc:picChg chg="add mod modCrop">
          <ac:chgData name="Hartman, Rosemary@DWR (she/her)" userId="984f44d5-4180-46ad-9b77-e367b17d9727" providerId="ADAL" clId="{EA86292F-36B4-46A5-A7DB-8248EC74DFA3}" dt="2025-04-30T21:08:48.228" v="259" actId="1076"/>
          <ac:picMkLst>
            <pc:docMk/>
            <pc:sldMk cId="3095008449" sldId="271"/>
            <ac:picMk id="4" creationId="{B66357CE-B6BE-A78A-F645-F1FF405B6788}"/>
          </ac:picMkLst>
        </pc:picChg>
      </pc:sldChg>
      <pc:sldChg chg="addSp modSp new mod">
        <pc:chgData name="Hartman, Rosemary@DWR (she/her)" userId="984f44d5-4180-46ad-9b77-e367b17d9727" providerId="ADAL" clId="{EA86292F-36B4-46A5-A7DB-8248EC74DFA3}" dt="2025-04-30T21:21:31.475" v="478" actId="1076"/>
        <pc:sldMkLst>
          <pc:docMk/>
          <pc:sldMk cId="2088590322" sldId="272"/>
        </pc:sldMkLst>
        <pc:spChg chg="mod">
          <ac:chgData name="Hartman, Rosemary@DWR (she/her)" userId="984f44d5-4180-46ad-9b77-e367b17d9727" providerId="ADAL" clId="{EA86292F-36B4-46A5-A7DB-8248EC74DFA3}" dt="2025-04-30T21:12:46.579" v="274" actId="20577"/>
          <ac:spMkLst>
            <pc:docMk/>
            <pc:sldMk cId="2088590322" sldId="272"/>
            <ac:spMk id="2" creationId="{1A28A1C6-106C-2B52-4A5A-C5C29697B568}"/>
          </ac:spMkLst>
        </pc:spChg>
        <pc:spChg chg="mod">
          <ac:chgData name="Hartman, Rosemary@DWR (she/her)" userId="984f44d5-4180-46ad-9b77-e367b17d9727" providerId="ADAL" clId="{EA86292F-36B4-46A5-A7DB-8248EC74DFA3}" dt="2025-04-30T21:21:27.469" v="475" actId="14100"/>
          <ac:spMkLst>
            <pc:docMk/>
            <pc:sldMk cId="2088590322" sldId="272"/>
            <ac:spMk id="3" creationId="{2BEC1372-7814-F7DC-6A86-B0BE7C6D8237}"/>
          </ac:spMkLst>
        </pc:spChg>
        <pc:picChg chg="add mod">
          <ac:chgData name="Hartman, Rosemary@DWR (she/her)" userId="984f44d5-4180-46ad-9b77-e367b17d9727" providerId="ADAL" clId="{EA86292F-36B4-46A5-A7DB-8248EC74DFA3}" dt="2025-04-30T21:21:31.475" v="478" actId="1076"/>
          <ac:picMkLst>
            <pc:docMk/>
            <pc:sldMk cId="2088590322" sldId="272"/>
            <ac:picMk id="4" creationId="{AA1C3CB3-7127-0A0B-916F-00B279BD5985}"/>
          </ac:picMkLst>
        </pc:picChg>
      </pc:sldChg>
      <pc:sldChg chg="addSp modSp new mod">
        <pc:chgData name="Hartman, Rosemary@DWR (she/her)" userId="984f44d5-4180-46ad-9b77-e367b17d9727" providerId="ADAL" clId="{EA86292F-36B4-46A5-A7DB-8248EC74DFA3}" dt="2025-05-08T15:46:25.486" v="986" actId="1076"/>
        <pc:sldMkLst>
          <pc:docMk/>
          <pc:sldMk cId="3440689760" sldId="273"/>
        </pc:sldMkLst>
        <pc:spChg chg="mod">
          <ac:chgData name="Hartman, Rosemary@DWR (she/her)" userId="984f44d5-4180-46ad-9b77-e367b17d9727" providerId="ADAL" clId="{EA86292F-36B4-46A5-A7DB-8248EC74DFA3}" dt="2025-04-30T21:21:51.283" v="528" actId="20577"/>
          <ac:spMkLst>
            <pc:docMk/>
            <pc:sldMk cId="3440689760" sldId="273"/>
            <ac:spMk id="2" creationId="{99878E44-E06E-84C1-DE82-DE8100BC36BC}"/>
          </ac:spMkLst>
        </pc:spChg>
        <pc:spChg chg="mod">
          <ac:chgData name="Hartman, Rosemary@DWR (she/her)" userId="984f44d5-4180-46ad-9b77-e367b17d9727" providerId="ADAL" clId="{EA86292F-36B4-46A5-A7DB-8248EC74DFA3}" dt="2025-05-08T15:45:58.912" v="978" actId="1076"/>
          <ac:spMkLst>
            <pc:docMk/>
            <pc:sldMk cId="3440689760" sldId="273"/>
            <ac:spMk id="3" creationId="{9C0890AA-8C37-42CC-D23E-49A2B0B49A07}"/>
          </ac:spMkLst>
        </pc:spChg>
        <pc:picChg chg="add mod">
          <ac:chgData name="Hartman, Rosemary@DWR (she/her)" userId="984f44d5-4180-46ad-9b77-e367b17d9727" providerId="ADAL" clId="{EA86292F-36B4-46A5-A7DB-8248EC74DFA3}" dt="2025-05-08T15:46:20.377" v="984" actId="1076"/>
          <ac:picMkLst>
            <pc:docMk/>
            <pc:sldMk cId="3440689760" sldId="273"/>
            <ac:picMk id="4" creationId="{6B01EEC5-ECFB-1E38-3C22-D50A171D6031}"/>
          </ac:picMkLst>
        </pc:picChg>
        <pc:picChg chg="add mod">
          <ac:chgData name="Hartman, Rosemary@DWR (she/her)" userId="984f44d5-4180-46ad-9b77-e367b17d9727" providerId="ADAL" clId="{EA86292F-36B4-46A5-A7DB-8248EC74DFA3}" dt="2025-05-08T15:46:25.486" v="986" actId="1076"/>
          <ac:picMkLst>
            <pc:docMk/>
            <pc:sldMk cId="3440689760" sldId="273"/>
            <ac:picMk id="5" creationId="{3A50AE49-DCCB-ED8E-F865-542CBB90900B}"/>
          </ac:picMkLst>
        </pc:picChg>
      </pc:sldChg>
      <pc:sldChg chg="addSp delSp modSp new mod">
        <pc:chgData name="Hartman, Rosemary@DWR (she/her)" userId="984f44d5-4180-46ad-9b77-e367b17d9727" providerId="ADAL" clId="{EA86292F-36B4-46A5-A7DB-8248EC74DFA3}" dt="2025-05-08T15:53:48.277" v="1003" actId="208"/>
        <pc:sldMkLst>
          <pc:docMk/>
          <pc:sldMk cId="3914581169" sldId="274"/>
        </pc:sldMkLst>
        <pc:spChg chg="del">
          <ac:chgData name="Hartman, Rosemary@DWR (she/her)" userId="984f44d5-4180-46ad-9b77-e367b17d9727" providerId="ADAL" clId="{EA86292F-36B4-46A5-A7DB-8248EC74DFA3}" dt="2025-05-08T15:41:58.602" v="975" actId="478"/>
          <ac:spMkLst>
            <pc:docMk/>
            <pc:sldMk cId="3914581169" sldId="274"/>
            <ac:spMk id="2" creationId="{9AE8E147-43D9-33F8-9E63-77E64B2CFD5E}"/>
          </ac:spMkLst>
        </pc:spChg>
        <pc:spChg chg="mod">
          <ac:chgData name="Hartman, Rosemary@DWR (she/her)" userId="984f44d5-4180-46ad-9b77-e367b17d9727" providerId="ADAL" clId="{EA86292F-36B4-46A5-A7DB-8248EC74DFA3}" dt="2025-05-08T15:41:07.574" v="974" actId="20577"/>
          <ac:spMkLst>
            <pc:docMk/>
            <pc:sldMk cId="3914581169" sldId="274"/>
            <ac:spMk id="3" creationId="{67F2E2DC-BEF8-5E7F-95E1-5B6AF3AC6179}"/>
          </ac:spMkLst>
        </pc:spChg>
        <pc:spChg chg="add mod">
          <ac:chgData name="Hartman, Rosemary@DWR (she/her)" userId="984f44d5-4180-46ad-9b77-e367b17d9727" providerId="ADAL" clId="{EA86292F-36B4-46A5-A7DB-8248EC74DFA3}" dt="2025-05-08T15:53:48.277" v="1003" actId="208"/>
          <ac:spMkLst>
            <pc:docMk/>
            <pc:sldMk cId="3914581169" sldId="274"/>
            <ac:spMk id="4" creationId="{FF58551C-5621-04C9-B982-517933A9520B}"/>
          </ac:spMkLst>
        </pc:spChg>
        <pc:picChg chg="add mod">
          <ac:chgData name="Hartman, Rosemary@DWR (she/her)" userId="984f44d5-4180-46ad-9b77-e367b17d9727" providerId="ADAL" clId="{EA86292F-36B4-46A5-A7DB-8248EC74DFA3}" dt="2025-05-01T15:26:35.892" v="692" actId="14100"/>
          <ac:picMkLst>
            <pc:docMk/>
            <pc:sldMk cId="3914581169" sldId="274"/>
            <ac:picMk id="5" creationId="{BBB87ABA-FFF2-C897-15A4-D323345E1C7B}"/>
          </ac:picMkLst>
        </pc:picChg>
      </pc:sldChg>
      <pc:sldChg chg="modSp new mod">
        <pc:chgData name="Hartman, Rosemary@DWR (she/her)" userId="984f44d5-4180-46ad-9b77-e367b17d9727" providerId="ADAL" clId="{EA86292F-36B4-46A5-A7DB-8248EC74DFA3}" dt="2025-05-08T16:02:34.811" v="1028" actId="12"/>
        <pc:sldMkLst>
          <pc:docMk/>
          <pc:sldMk cId="1439623737" sldId="275"/>
        </pc:sldMkLst>
        <pc:spChg chg="mod">
          <ac:chgData name="Hartman, Rosemary@DWR (she/her)" userId="984f44d5-4180-46ad-9b77-e367b17d9727" providerId="ADAL" clId="{EA86292F-36B4-46A5-A7DB-8248EC74DFA3}" dt="2025-05-08T16:00:22.973" v="1020" actId="20577"/>
          <ac:spMkLst>
            <pc:docMk/>
            <pc:sldMk cId="1439623737" sldId="275"/>
            <ac:spMk id="2" creationId="{2C9D7496-C851-6854-33FF-C5EFC69BA0BD}"/>
          </ac:spMkLst>
        </pc:spChg>
        <pc:spChg chg="mod">
          <ac:chgData name="Hartman, Rosemary@DWR (she/her)" userId="984f44d5-4180-46ad-9b77-e367b17d9727" providerId="ADAL" clId="{EA86292F-36B4-46A5-A7DB-8248EC74DFA3}" dt="2025-05-08T16:02:34.811" v="1028" actId="12"/>
          <ac:spMkLst>
            <pc:docMk/>
            <pc:sldMk cId="1439623737" sldId="275"/>
            <ac:spMk id="3" creationId="{EC92418C-E03E-9822-2A49-29CA991134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B5C9F-30FB-4C79-87D6-E7D69524B1DD}" type="datetimeFigureOut">
              <a:rPr lang="en-US" smtClean="0"/>
              <a:t>2025-05-08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C6DAC-B44E-4F40-A262-6FEE684994CD}" type="slidenum">
              <a:rPr lang="en-US" smtClean="0"/>
              <a:t>‹#›</a:t>
            </a:fld>
            <a:endParaRPr lang="en-US"/>
          </a:p>
        </p:txBody>
      </p:sp>
    </p:spTree>
    <p:extLst>
      <p:ext uri="{BB962C8B-B14F-4D97-AF65-F5344CB8AC3E}">
        <p14:creationId xmlns:p14="http://schemas.microsoft.com/office/powerpoint/2010/main" val="244711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 probability of saying two things are the same, when they are actually different</a:t>
            </a:r>
          </a:p>
          <a:p>
            <a:r>
              <a:rPr lang="en-US" dirty="0"/>
              <a:t>a = probability of saying two things are different when they are actually the same</a:t>
            </a:r>
          </a:p>
          <a:p>
            <a:endParaRPr lang="en-US" dirty="0"/>
          </a:p>
          <a:p>
            <a:r>
              <a:rPr lang="en-US" dirty="0"/>
              <a:t>You’re probably really familiar with alpha – 0.05, but how much </a:t>
            </a:r>
            <a:r>
              <a:rPr lang="en-US" dirty="0" err="1"/>
              <a:t>ddo</a:t>
            </a:r>
            <a:r>
              <a:rPr lang="en-US" dirty="0"/>
              <a:t> you think about B ?</a:t>
            </a:r>
          </a:p>
        </p:txBody>
      </p:sp>
      <p:sp>
        <p:nvSpPr>
          <p:cNvPr id="4" name="Slide Number Placeholder 3"/>
          <p:cNvSpPr>
            <a:spLocks noGrp="1"/>
          </p:cNvSpPr>
          <p:nvPr>
            <p:ph type="sldNum" sz="quarter" idx="5"/>
          </p:nvPr>
        </p:nvSpPr>
        <p:spPr/>
        <p:txBody>
          <a:bodyPr/>
          <a:lstStyle/>
          <a:p>
            <a:fld id="{5B0C6DAC-B44E-4F40-A262-6FEE684994CD}" type="slidenum">
              <a:rPr lang="en-US" smtClean="0"/>
              <a:t>3</a:t>
            </a:fld>
            <a:endParaRPr lang="en-US"/>
          </a:p>
        </p:txBody>
      </p:sp>
    </p:spTree>
    <p:extLst>
      <p:ext uri="{BB962C8B-B14F-4D97-AF65-F5344CB8AC3E}">
        <p14:creationId xmlns:p14="http://schemas.microsoft.com/office/powerpoint/2010/main" val="72315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C6DAC-B44E-4F40-A262-6FEE684994CD}" type="slidenum">
              <a:rPr lang="en-US" smtClean="0"/>
              <a:t>5</a:t>
            </a:fld>
            <a:endParaRPr lang="en-US"/>
          </a:p>
        </p:txBody>
      </p:sp>
    </p:spTree>
    <p:extLst>
      <p:ext uri="{BB962C8B-B14F-4D97-AF65-F5344CB8AC3E}">
        <p14:creationId xmlns:p14="http://schemas.microsoft.com/office/powerpoint/2010/main" val="373490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5AF16-CC3A-7460-2995-F717543D7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FFC86-E3E0-5C67-9DE5-EACB98886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D5EF6-2A32-9596-04B2-4E193764BA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294FC5-2F4B-314C-CE96-600678B768B6}"/>
              </a:ext>
            </a:extLst>
          </p:cNvPr>
          <p:cNvSpPr>
            <a:spLocks noGrp="1"/>
          </p:cNvSpPr>
          <p:nvPr>
            <p:ph type="sldNum" sz="quarter" idx="5"/>
          </p:nvPr>
        </p:nvSpPr>
        <p:spPr/>
        <p:txBody>
          <a:bodyPr/>
          <a:lstStyle/>
          <a:p>
            <a:fld id="{5B0C6DAC-B44E-4F40-A262-6FEE684994CD}" type="slidenum">
              <a:rPr lang="en-US" smtClean="0"/>
              <a:t>6</a:t>
            </a:fld>
            <a:endParaRPr lang="en-US"/>
          </a:p>
        </p:txBody>
      </p:sp>
    </p:spTree>
    <p:extLst>
      <p:ext uri="{BB962C8B-B14F-4D97-AF65-F5344CB8AC3E}">
        <p14:creationId xmlns:p14="http://schemas.microsoft.com/office/powerpoint/2010/main" val="3687022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E8A55-E8F3-7682-A229-B4348D4B9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26D64-7DB4-F40C-35EE-824B2767E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C4FBF-1CAA-6032-6511-0DF2F011A2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689015-85FC-7492-2787-0146D38D6919}"/>
              </a:ext>
            </a:extLst>
          </p:cNvPr>
          <p:cNvSpPr>
            <a:spLocks noGrp="1"/>
          </p:cNvSpPr>
          <p:nvPr>
            <p:ph type="sldNum" sz="quarter" idx="5"/>
          </p:nvPr>
        </p:nvSpPr>
        <p:spPr/>
        <p:txBody>
          <a:bodyPr/>
          <a:lstStyle/>
          <a:p>
            <a:fld id="{5B0C6DAC-B44E-4F40-A262-6FEE684994CD}" type="slidenum">
              <a:rPr lang="en-US" smtClean="0"/>
              <a:t>7</a:t>
            </a:fld>
            <a:endParaRPr lang="en-US"/>
          </a:p>
        </p:txBody>
      </p:sp>
    </p:spTree>
    <p:extLst>
      <p:ext uri="{BB962C8B-B14F-4D97-AF65-F5344CB8AC3E}">
        <p14:creationId xmlns:p14="http://schemas.microsoft.com/office/powerpoint/2010/main" val="1299551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45D7E"/>
                </a:solidFill>
                <a:effectLst/>
                <a:latin typeface="Google Sans"/>
              </a:rPr>
              <a:t>Some statisticians argue that post hoc power analysis is not meaningful because it assumes that the observed effect size is the true effect size in the population, which may not be accurate. Additionally, the calculated power is essentially a function of the p-value and doesn't provide new information, according to some sources. </a:t>
            </a:r>
            <a:endParaRPr lang="en-US" dirty="0"/>
          </a:p>
        </p:txBody>
      </p:sp>
      <p:sp>
        <p:nvSpPr>
          <p:cNvPr id="4" name="Slide Number Placeholder 3"/>
          <p:cNvSpPr>
            <a:spLocks noGrp="1"/>
          </p:cNvSpPr>
          <p:nvPr>
            <p:ph type="sldNum" sz="quarter" idx="5"/>
          </p:nvPr>
        </p:nvSpPr>
        <p:spPr/>
        <p:txBody>
          <a:bodyPr/>
          <a:lstStyle/>
          <a:p>
            <a:fld id="{5B0C6DAC-B44E-4F40-A262-6FEE684994CD}" type="slidenum">
              <a:rPr lang="en-US" smtClean="0"/>
              <a:t>9</a:t>
            </a:fld>
            <a:endParaRPr lang="en-US"/>
          </a:p>
        </p:txBody>
      </p:sp>
    </p:spTree>
    <p:extLst>
      <p:ext uri="{BB962C8B-B14F-4D97-AF65-F5344CB8AC3E}">
        <p14:creationId xmlns:p14="http://schemas.microsoft.com/office/powerpoint/2010/main" val="4257302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analysis can be really useful in reviewing monitoring programs and stuff. That’s why I started digging into it. </a:t>
            </a:r>
          </a:p>
        </p:txBody>
      </p:sp>
      <p:sp>
        <p:nvSpPr>
          <p:cNvPr id="4" name="Slide Number Placeholder 3"/>
          <p:cNvSpPr>
            <a:spLocks noGrp="1"/>
          </p:cNvSpPr>
          <p:nvPr>
            <p:ph type="sldNum" sz="quarter" idx="5"/>
          </p:nvPr>
        </p:nvSpPr>
        <p:spPr/>
        <p:txBody>
          <a:bodyPr/>
          <a:lstStyle/>
          <a:p>
            <a:fld id="{5B0C6DAC-B44E-4F40-A262-6FEE684994CD}" type="slidenum">
              <a:rPr lang="en-US" smtClean="0"/>
              <a:t>11</a:t>
            </a:fld>
            <a:endParaRPr lang="en-US"/>
          </a:p>
        </p:txBody>
      </p:sp>
    </p:spTree>
    <p:extLst>
      <p:ext uri="{BB962C8B-B14F-4D97-AF65-F5344CB8AC3E}">
        <p14:creationId xmlns:p14="http://schemas.microsoft.com/office/powerpoint/2010/main" val="1768728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inputs for t-tests, linear models, etc.</a:t>
            </a:r>
          </a:p>
          <a:p>
            <a:r>
              <a:rPr lang="en-US" dirty="0"/>
              <a:t>Just need effect size, number of observations, etc.</a:t>
            </a:r>
          </a:p>
        </p:txBody>
      </p:sp>
      <p:sp>
        <p:nvSpPr>
          <p:cNvPr id="4" name="Slide Number Placeholder 3"/>
          <p:cNvSpPr>
            <a:spLocks noGrp="1"/>
          </p:cNvSpPr>
          <p:nvPr>
            <p:ph type="sldNum" sz="quarter" idx="5"/>
          </p:nvPr>
        </p:nvSpPr>
        <p:spPr/>
        <p:txBody>
          <a:bodyPr/>
          <a:lstStyle/>
          <a:p>
            <a:fld id="{5B0C6DAC-B44E-4F40-A262-6FEE684994CD}" type="slidenum">
              <a:rPr lang="en-US" smtClean="0"/>
              <a:t>13</a:t>
            </a:fld>
            <a:endParaRPr lang="en-US"/>
          </a:p>
        </p:txBody>
      </p:sp>
    </p:spTree>
    <p:extLst>
      <p:ext uri="{BB962C8B-B14F-4D97-AF65-F5344CB8AC3E}">
        <p14:creationId xmlns:p14="http://schemas.microsoft.com/office/powerpoint/2010/main" val="200300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C6DAC-B44E-4F40-A262-6FEE684994CD}" type="slidenum">
              <a:rPr lang="en-US" smtClean="0"/>
              <a:t>15</a:t>
            </a:fld>
            <a:endParaRPr lang="en-US"/>
          </a:p>
        </p:txBody>
      </p:sp>
    </p:spTree>
    <p:extLst>
      <p:ext uri="{BB962C8B-B14F-4D97-AF65-F5344CB8AC3E}">
        <p14:creationId xmlns:p14="http://schemas.microsoft.com/office/powerpoint/2010/main" val="85400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1258-14CE-2699-8B33-B8864839CD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C413A3-E3FA-1739-1BDE-AD5E8064E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076219-49E5-DBAE-D940-7DB464A36A42}"/>
              </a:ext>
            </a:extLst>
          </p:cNvPr>
          <p:cNvSpPr>
            <a:spLocks noGrp="1"/>
          </p:cNvSpPr>
          <p:nvPr>
            <p:ph type="dt" sz="half" idx="10"/>
          </p:nvPr>
        </p:nvSpPr>
        <p:spPr/>
        <p:txBody>
          <a:bodyPr/>
          <a:lstStyle/>
          <a:p>
            <a:fld id="{602A32C2-9BA2-4324-98E1-1B04CE2E61C1}" type="datetimeFigureOut">
              <a:rPr lang="en-US" smtClean="0"/>
              <a:t>2025-05-08</a:t>
            </a:fld>
            <a:endParaRPr lang="en-US"/>
          </a:p>
        </p:txBody>
      </p:sp>
      <p:sp>
        <p:nvSpPr>
          <p:cNvPr id="5" name="Footer Placeholder 4">
            <a:extLst>
              <a:ext uri="{FF2B5EF4-FFF2-40B4-BE49-F238E27FC236}">
                <a16:creationId xmlns:a16="http://schemas.microsoft.com/office/drawing/2014/main" id="{CB3417D9-3B34-A4D6-BE59-65FE1EEC5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128EC-448F-683A-326D-94A542215D5E}"/>
              </a:ext>
            </a:extLst>
          </p:cNvPr>
          <p:cNvSpPr>
            <a:spLocks noGrp="1"/>
          </p:cNvSpPr>
          <p:nvPr>
            <p:ph type="sldNum" sz="quarter" idx="12"/>
          </p:nvPr>
        </p:nvSpPr>
        <p:spPr/>
        <p:txBody>
          <a:bodyPr/>
          <a:lstStyle/>
          <a:p>
            <a:fld id="{4182445E-1AB2-4C97-A380-5946AFB4AC1A}" type="slidenum">
              <a:rPr lang="en-US" smtClean="0"/>
              <a:t>‹#›</a:t>
            </a:fld>
            <a:endParaRPr lang="en-US"/>
          </a:p>
        </p:txBody>
      </p:sp>
    </p:spTree>
    <p:extLst>
      <p:ext uri="{BB962C8B-B14F-4D97-AF65-F5344CB8AC3E}">
        <p14:creationId xmlns:p14="http://schemas.microsoft.com/office/powerpoint/2010/main" val="2063565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A39D-D337-930C-76E2-B475C62075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7B53D1-B215-7FD2-48F3-7E247BADB7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CEF51-28CF-EDE4-0C00-BC4736EB79F7}"/>
              </a:ext>
            </a:extLst>
          </p:cNvPr>
          <p:cNvSpPr>
            <a:spLocks noGrp="1"/>
          </p:cNvSpPr>
          <p:nvPr>
            <p:ph type="dt" sz="half" idx="10"/>
          </p:nvPr>
        </p:nvSpPr>
        <p:spPr/>
        <p:txBody>
          <a:bodyPr/>
          <a:lstStyle/>
          <a:p>
            <a:fld id="{602A32C2-9BA2-4324-98E1-1B04CE2E61C1}" type="datetimeFigureOut">
              <a:rPr lang="en-US" smtClean="0"/>
              <a:t>2025-05-08</a:t>
            </a:fld>
            <a:endParaRPr lang="en-US"/>
          </a:p>
        </p:txBody>
      </p:sp>
      <p:sp>
        <p:nvSpPr>
          <p:cNvPr id="5" name="Footer Placeholder 4">
            <a:extLst>
              <a:ext uri="{FF2B5EF4-FFF2-40B4-BE49-F238E27FC236}">
                <a16:creationId xmlns:a16="http://schemas.microsoft.com/office/drawing/2014/main" id="{CE0EB4A8-78F6-2A90-84E8-2941F7C25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FBC34-5C4E-B680-77BA-16BEBB0102C4}"/>
              </a:ext>
            </a:extLst>
          </p:cNvPr>
          <p:cNvSpPr>
            <a:spLocks noGrp="1"/>
          </p:cNvSpPr>
          <p:nvPr>
            <p:ph type="sldNum" sz="quarter" idx="12"/>
          </p:nvPr>
        </p:nvSpPr>
        <p:spPr/>
        <p:txBody>
          <a:bodyPr/>
          <a:lstStyle/>
          <a:p>
            <a:fld id="{4182445E-1AB2-4C97-A380-5946AFB4AC1A}" type="slidenum">
              <a:rPr lang="en-US" smtClean="0"/>
              <a:t>‹#›</a:t>
            </a:fld>
            <a:endParaRPr lang="en-US"/>
          </a:p>
        </p:txBody>
      </p:sp>
    </p:spTree>
    <p:extLst>
      <p:ext uri="{BB962C8B-B14F-4D97-AF65-F5344CB8AC3E}">
        <p14:creationId xmlns:p14="http://schemas.microsoft.com/office/powerpoint/2010/main" val="15199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0E182-17A7-A13D-453F-0C17F5ED1A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6382FC-EA53-FAA3-FFC1-B4C74DFE29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7FE46-58D5-7957-30A4-54A652E77018}"/>
              </a:ext>
            </a:extLst>
          </p:cNvPr>
          <p:cNvSpPr>
            <a:spLocks noGrp="1"/>
          </p:cNvSpPr>
          <p:nvPr>
            <p:ph type="dt" sz="half" idx="10"/>
          </p:nvPr>
        </p:nvSpPr>
        <p:spPr/>
        <p:txBody>
          <a:bodyPr/>
          <a:lstStyle/>
          <a:p>
            <a:fld id="{602A32C2-9BA2-4324-98E1-1B04CE2E61C1}" type="datetimeFigureOut">
              <a:rPr lang="en-US" smtClean="0"/>
              <a:t>2025-05-08</a:t>
            </a:fld>
            <a:endParaRPr lang="en-US"/>
          </a:p>
        </p:txBody>
      </p:sp>
      <p:sp>
        <p:nvSpPr>
          <p:cNvPr id="5" name="Footer Placeholder 4">
            <a:extLst>
              <a:ext uri="{FF2B5EF4-FFF2-40B4-BE49-F238E27FC236}">
                <a16:creationId xmlns:a16="http://schemas.microsoft.com/office/drawing/2014/main" id="{A75D49B8-BB9E-29D4-7378-B745C30E1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35F2A-3A12-0F13-EA6B-9B69D0F264E8}"/>
              </a:ext>
            </a:extLst>
          </p:cNvPr>
          <p:cNvSpPr>
            <a:spLocks noGrp="1"/>
          </p:cNvSpPr>
          <p:nvPr>
            <p:ph type="sldNum" sz="quarter" idx="12"/>
          </p:nvPr>
        </p:nvSpPr>
        <p:spPr/>
        <p:txBody>
          <a:bodyPr/>
          <a:lstStyle/>
          <a:p>
            <a:fld id="{4182445E-1AB2-4C97-A380-5946AFB4AC1A}" type="slidenum">
              <a:rPr lang="en-US" smtClean="0"/>
              <a:t>‹#›</a:t>
            </a:fld>
            <a:endParaRPr lang="en-US"/>
          </a:p>
        </p:txBody>
      </p:sp>
    </p:spTree>
    <p:extLst>
      <p:ext uri="{BB962C8B-B14F-4D97-AF65-F5344CB8AC3E}">
        <p14:creationId xmlns:p14="http://schemas.microsoft.com/office/powerpoint/2010/main" val="380131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58746-7359-2088-5734-8704E56899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96F59C-A3DE-53AA-A446-73B81F9B45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77210-71A6-C17B-900C-4D2E02A95FB7}"/>
              </a:ext>
            </a:extLst>
          </p:cNvPr>
          <p:cNvSpPr>
            <a:spLocks noGrp="1"/>
          </p:cNvSpPr>
          <p:nvPr>
            <p:ph type="dt" sz="half" idx="10"/>
          </p:nvPr>
        </p:nvSpPr>
        <p:spPr/>
        <p:txBody>
          <a:bodyPr/>
          <a:lstStyle/>
          <a:p>
            <a:fld id="{602A32C2-9BA2-4324-98E1-1B04CE2E61C1}" type="datetimeFigureOut">
              <a:rPr lang="en-US" smtClean="0"/>
              <a:t>2025-05-08</a:t>
            </a:fld>
            <a:endParaRPr lang="en-US"/>
          </a:p>
        </p:txBody>
      </p:sp>
      <p:sp>
        <p:nvSpPr>
          <p:cNvPr id="5" name="Footer Placeholder 4">
            <a:extLst>
              <a:ext uri="{FF2B5EF4-FFF2-40B4-BE49-F238E27FC236}">
                <a16:creationId xmlns:a16="http://schemas.microsoft.com/office/drawing/2014/main" id="{FD668949-8D8D-8F3B-3CF1-5C044D42E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7DA20-BBF0-390C-0EEB-E28AE6561F08}"/>
              </a:ext>
            </a:extLst>
          </p:cNvPr>
          <p:cNvSpPr>
            <a:spLocks noGrp="1"/>
          </p:cNvSpPr>
          <p:nvPr>
            <p:ph type="sldNum" sz="quarter" idx="12"/>
          </p:nvPr>
        </p:nvSpPr>
        <p:spPr/>
        <p:txBody>
          <a:bodyPr/>
          <a:lstStyle/>
          <a:p>
            <a:fld id="{4182445E-1AB2-4C97-A380-5946AFB4AC1A}" type="slidenum">
              <a:rPr lang="en-US" smtClean="0"/>
              <a:t>‹#›</a:t>
            </a:fld>
            <a:endParaRPr lang="en-US"/>
          </a:p>
        </p:txBody>
      </p:sp>
    </p:spTree>
    <p:extLst>
      <p:ext uri="{BB962C8B-B14F-4D97-AF65-F5344CB8AC3E}">
        <p14:creationId xmlns:p14="http://schemas.microsoft.com/office/powerpoint/2010/main" val="3635502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F030-7B70-A974-3366-A63DDCCCA2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21175-0BBA-0474-93F5-FCCF53C32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4C40-DA04-17AA-D58E-1ADD4EA8A7E0}"/>
              </a:ext>
            </a:extLst>
          </p:cNvPr>
          <p:cNvSpPr>
            <a:spLocks noGrp="1"/>
          </p:cNvSpPr>
          <p:nvPr>
            <p:ph type="dt" sz="half" idx="10"/>
          </p:nvPr>
        </p:nvSpPr>
        <p:spPr/>
        <p:txBody>
          <a:bodyPr/>
          <a:lstStyle/>
          <a:p>
            <a:fld id="{602A32C2-9BA2-4324-98E1-1B04CE2E61C1}" type="datetimeFigureOut">
              <a:rPr lang="en-US" smtClean="0"/>
              <a:t>2025-05-08</a:t>
            </a:fld>
            <a:endParaRPr lang="en-US"/>
          </a:p>
        </p:txBody>
      </p:sp>
      <p:sp>
        <p:nvSpPr>
          <p:cNvPr id="5" name="Footer Placeholder 4">
            <a:extLst>
              <a:ext uri="{FF2B5EF4-FFF2-40B4-BE49-F238E27FC236}">
                <a16:creationId xmlns:a16="http://schemas.microsoft.com/office/drawing/2014/main" id="{48037005-D761-0562-DC98-69334EBAE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346D3-FAE0-7B66-05A8-EC5056068284}"/>
              </a:ext>
            </a:extLst>
          </p:cNvPr>
          <p:cNvSpPr>
            <a:spLocks noGrp="1"/>
          </p:cNvSpPr>
          <p:nvPr>
            <p:ph type="sldNum" sz="quarter" idx="12"/>
          </p:nvPr>
        </p:nvSpPr>
        <p:spPr/>
        <p:txBody>
          <a:bodyPr/>
          <a:lstStyle/>
          <a:p>
            <a:fld id="{4182445E-1AB2-4C97-A380-5946AFB4AC1A}" type="slidenum">
              <a:rPr lang="en-US" smtClean="0"/>
              <a:t>‹#›</a:t>
            </a:fld>
            <a:endParaRPr lang="en-US"/>
          </a:p>
        </p:txBody>
      </p:sp>
    </p:spTree>
    <p:extLst>
      <p:ext uri="{BB962C8B-B14F-4D97-AF65-F5344CB8AC3E}">
        <p14:creationId xmlns:p14="http://schemas.microsoft.com/office/powerpoint/2010/main" val="44185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4E37-632D-CACF-D191-0BE954D597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5CB9A-1159-F860-CB1B-8F9AD49FC0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E11B9D-61EE-953D-E796-B70D6D32A4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25470A-BB4D-7889-88EC-28689ACF15F6}"/>
              </a:ext>
            </a:extLst>
          </p:cNvPr>
          <p:cNvSpPr>
            <a:spLocks noGrp="1"/>
          </p:cNvSpPr>
          <p:nvPr>
            <p:ph type="dt" sz="half" idx="10"/>
          </p:nvPr>
        </p:nvSpPr>
        <p:spPr/>
        <p:txBody>
          <a:bodyPr/>
          <a:lstStyle/>
          <a:p>
            <a:fld id="{602A32C2-9BA2-4324-98E1-1B04CE2E61C1}" type="datetimeFigureOut">
              <a:rPr lang="en-US" smtClean="0"/>
              <a:t>2025-05-08</a:t>
            </a:fld>
            <a:endParaRPr lang="en-US"/>
          </a:p>
        </p:txBody>
      </p:sp>
      <p:sp>
        <p:nvSpPr>
          <p:cNvPr id="6" name="Footer Placeholder 5">
            <a:extLst>
              <a:ext uri="{FF2B5EF4-FFF2-40B4-BE49-F238E27FC236}">
                <a16:creationId xmlns:a16="http://schemas.microsoft.com/office/drawing/2014/main" id="{281D15E8-6C2E-77B1-B015-2340B0244B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9C9BA4-CB58-A63B-985B-94A680082B82}"/>
              </a:ext>
            </a:extLst>
          </p:cNvPr>
          <p:cNvSpPr>
            <a:spLocks noGrp="1"/>
          </p:cNvSpPr>
          <p:nvPr>
            <p:ph type="sldNum" sz="quarter" idx="12"/>
          </p:nvPr>
        </p:nvSpPr>
        <p:spPr/>
        <p:txBody>
          <a:bodyPr/>
          <a:lstStyle/>
          <a:p>
            <a:fld id="{4182445E-1AB2-4C97-A380-5946AFB4AC1A}" type="slidenum">
              <a:rPr lang="en-US" smtClean="0"/>
              <a:t>‹#›</a:t>
            </a:fld>
            <a:endParaRPr lang="en-US"/>
          </a:p>
        </p:txBody>
      </p:sp>
    </p:spTree>
    <p:extLst>
      <p:ext uri="{BB962C8B-B14F-4D97-AF65-F5344CB8AC3E}">
        <p14:creationId xmlns:p14="http://schemas.microsoft.com/office/powerpoint/2010/main" val="428944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7508-3579-9A44-D8F4-05CDA1CA57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FE6341-AFBC-3E3F-F7EC-DFBA34B997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BEA468-9D39-7DC8-905B-0E9DED01D3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D213-F109-7BA9-C264-59E64F11E1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3BAEEA-42F6-BD1E-B438-C4385DC56D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7D853C-F68C-768A-63C0-9C4831253292}"/>
              </a:ext>
            </a:extLst>
          </p:cNvPr>
          <p:cNvSpPr>
            <a:spLocks noGrp="1"/>
          </p:cNvSpPr>
          <p:nvPr>
            <p:ph type="dt" sz="half" idx="10"/>
          </p:nvPr>
        </p:nvSpPr>
        <p:spPr/>
        <p:txBody>
          <a:bodyPr/>
          <a:lstStyle/>
          <a:p>
            <a:fld id="{602A32C2-9BA2-4324-98E1-1B04CE2E61C1}" type="datetimeFigureOut">
              <a:rPr lang="en-US" smtClean="0"/>
              <a:t>2025-05-08</a:t>
            </a:fld>
            <a:endParaRPr lang="en-US"/>
          </a:p>
        </p:txBody>
      </p:sp>
      <p:sp>
        <p:nvSpPr>
          <p:cNvPr id="8" name="Footer Placeholder 7">
            <a:extLst>
              <a:ext uri="{FF2B5EF4-FFF2-40B4-BE49-F238E27FC236}">
                <a16:creationId xmlns:a16="http://schemas.microsoft.com/office/drawing/2014/main" id="{4885FB2A-D736-5C36-1387-398E350F45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412941-2320-1EB2-6520-210B61B095A9}"/>
              </a:ext>
            </a:extLst>
          </p:cNvPr>
          <p:cNvSpPr>
            <a:spLocks noGrp="1"/>
          </p:cNvSpPr>
          <p:nvPr>
            <p:ph type="sldNum" sz="quarter" idx="12"/>
          </p:nvPr>
        </p:nvSpPr>
        <p:spPr/>
        <p:txBody>
          <a:bodyPr/>
          <a:lstStyle/>
          <a:p>
            <a:fld id="{4182445E-1AB2-4C97-A380-5946AFB4AC1A}" type="slidenum">
              <a:rPr lang="en-US" smtClean="0"/>
              <a:t>‹#›</a:t>
            </a:fld>
            <a:endParaRPr lang="en-US"/>
          </a:p>
        </p:txBody>
      </p:sp>
    </p:spTree>
    <p:extLst>
      <p:ext uri="{BB962C8B-B14F-4D97-AF65-F5344CB8AC3E}">
        <p14:creationId xmlns:p14="http://schemas.microsoft.com/office/powerpoint/2010/main" val="3290909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6BEBC-B0A6-3445-304D-C9D59E6B7D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FC5001-9FF8-3CF7-5E9D-60CA6129A69C}"/>
              </a:ext>
            </a:extLst>
          </p:cNvPr>
          <p:cNvSpPr>
            <a:spLocks noGrp="1"/>
          </p:cNvSpPr>
          <p:nvPr>
            <p:ph type="dt" sz="half" idx="10"/>
          </p:nvPr>
        </p:nvSpPr>
        <p:spPr/>
        <p:txBody>
          <a:bodyPr/>
          <a:lstStyle/>
          <a:p>
            <a:fld id="{602A32C2-9BA2-4324-98E1-1B04CE2E61C1}" type="datetimeFigureOut">
              <a:rPr lang="en-US" smtClean="0"/>
              <a:t>2025-05-08</a:t>
            </a:fld>
            <a:endParaRPr lang="en-US"/>
          </a:p>
        </p:txBody>
      </p:sp>
      <p:sp>
        <p:nvSpPr>
          <p:cNvPr id="4" name="Footer Placeholder 3">
            <a:extLst>
              <a:ext uri="{FF2B5EF4-FFF2-40B4-BE49-F238E27FC236}">
                <a16:creationId xmlns:a16="http://schemas.microsoft.com/office/drawing/2014/main" id="{0144D4A1-3EA2-849A-C060-BD2F58124C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8175DD-15AD-54DA-BD22-A571F122035B}"/>
              </a:ext>
            </a:extLst>
          </p:cNvPr>
          <p:cNvSpPr>
            <a:spLocks noGrp="1"/>
          </p:cNvSpPr>
          <p:nvPr>
            <p:ph type="sldNum" sz="quarter" idx="12"/>
          </p:nvPr>
        </p:nvSpPr>
        <p:spPr/>
        <p:txBody>
          <a:bodyPr/>
          <a:lstStyle/>
          <a:p>
            <a:fld id="{4182445E-1AB2-4C97-A380-5946AFB4AC1A}" type="slidenum">
              <a:rPr lang="en-US" smtClean="0"/>
              <a:t>‹#›</a:t>
            </a:fld>
            <a:endParaRPr lang="en-US"/>
          </a:p>
        </p:txBody>
      </p:sp>
    </p:spTree>
    <p:extLst>
      <p:ext uri="{BB962C8B-B14F-4D97-AF65-F5344CB8AC3E}">
        <p14:creationId xmlns:p14="http://schemas.microsoft.com/office/powerpoint/2010/main" val="171621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0B36B3-86F7-E5D0-B1D9-83FADF852898}"/>
              </a:ext>
            </a:extLst>
          </p:cNvPr>
          <p:cNvSpPr>
            <a:spLocks noGrp="1"/>
          </p:cNvSpPr>
          <p:nvPr>
            <p:ph type="dt" sz="half" idx="10"/>
          </p:nvPr>
        </p:nvSpPr>
        <p:spPr/>
        <p:txBody>
          <a:bodyPr/>
          <a:lstStyle/>
          <a:p>
            <a:fld id="{602A32C2-9BA2-4324-98E1-1B04CE2E61C1}" type="datetimeFigureOut">
              <a:rPr lang="en-US" smtClean="0"/>
              <a:t>2025-05-08</a:t>
            </a:fld>
            <a:endParaRPr lang="en-US"/>
          </a:p>
        </p:txBody>
      </p:sp>
      <p:sp>
        <p:nvSpPr>
          <p:cNvPr id="3" name="Footer Placeholder 2">
            <a:extLst>
              <a:ext uri="{FF2B5EF4-FFF2-40B4-BE49-F238E27FC236}">
                <a16:creationId xmlns:a16="http://schemas.microsoft.com/office/drawing/2014/main" id="{2A41DD7D-BD54-81B8-2E2B-4683B71DE7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972037-97E6-0F74-8737-143B2D7AE81E}"/>
              </a:ext>
            </a:extLst>
          </p:cNvPr>
          <p:cNvSpPr>
            <a:spLocks noGrp="1"/>
          </p:cNvSpPr>
          <p:nvPr>
            <p:ph type="sldNum" sz="quarter" idx="12"/>
          </p:nvPr>
        </p:nvSpPr>
        <p:spPr/>
        <p:txBody>
          <a:bodyPr/>
          <a:lstStyle/>
          <a:p>
            <a:fld id="{4182445E-1AB2-4C97-A380-5946AFB4AC1A}" type="slidenum">
              <a:rPr lang="en-US" smtClean="0"/>
              <a:t>‹#›</a:t>
            </a:fld>
            <a:endParaRPr lang="en-US"/>
          </a:p>
        </p:txBody>
      </p:sp>
    </p:spTree>
    <p:extLst>
      <p:ext uri="{BB962C8B-B14F-4D97-AF65-F5344CB8AC3E}">
        <p14:creationId xmlns:p14="http://schemas.microsoft.com/office/powerpoint/2010/main" val="117389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6A98-78D4-0EEA-2B7B-81AF9FA037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927BA0-C268-6969-C0E1-FAD7D4849D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C9ACB-0B80-E299-F2C3-107A22455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9C1FC-5596-140B-4C4F-56077237B61B}"/>
              </a:ext>
            </a:extLst>
          </p:cNvPr>
          <p:cNvSpPr>
            <a:spLocks noGrp="1"/>
          </p:cNvSpPr>
          <p:nvPr>
            <p:ph type="dt" sz="half" idx="10"/>
          </p:nvPr>
        </p:nvSpPr>
        <p:spPr/>
        <p:txBody>
          <a:bodyPr/>
          <a:lstStyle/>
          <a:p>
            <a:fld id="{602A32C2-9BA2-4324-98E1-1B04CE2E61C1}" type="datetimeFigureOut">
              <a:rPr lang="en-US" smtClean="0"/>
              <a:t>2025-05-08</a:t>
            </a:fld>
            <a:endParaRPr lang="en-US"/>
          </a:p>
        </p:txBody>
      </p:sp>
      <p:sp>
        <p:nvSpPr>
          <p:cNvPr id="6" name="Footer Placeholder 5">
            <a:extLst>
              <a:ext uri="{FF2B5EF4-FFF2-40B4-BE49-F238E27FC236}">
                <a16:creationId xmlns:a16="http://schemas.microsoft.com/office/drawing/2014/main" id="{80DD29AF-271D-4BC4-A780-F014AE7B0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E6A5EE-8185-8E59-6871-0165D4237BFB}"/>
              </a:ext>
            </a:extLst>
          </p:cNvPr>
          <p:cNvSpPr>
            <a:spLocks noGrp="1"/>
          </p:cNvSpPr>
          <p:nvPr>
            <p:ph type="sldNum" sz="quarter" idx="12"/>
          </p:nvPr>
        </p:nvSpPr>
        <p:spPr/>
        <p:txBody>
          <a:bodyPr/>
          <a:lstStyle/>
          <a:p>
            <a:fld id="{4182445E-1AB2-4C97-A380-5946AFB4AC1A}" type="slidenum">
              <a:rPr lang="en-US" smtClean="0"/>
              <a:t>‹#›</a:t>
            </a:fld>
            <a:endParaRPr lang="en-US"/>
          </a:p>
        </p:txBody>
      </p:sp>
    </p:spTree>
    <p:extLst>
      <p:ext uri="{BB962C8B-B14F-4D97-AF65-F5344CB8AC3E}">
        <p14:creationId xmlns:p14="http://schemas.microsoft.com/office/powerpoint/2010/main" val="11545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C8CD-BB1B-9DD1-8CF2-2A6FF2BE1C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1DCF7D-A1AC-AE16-DE6B-D8F5D4B374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BDD53D-65B7-6BB0-08C0-6396D6857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458A5-220F-1311-1D5D-62F11E69F2D7}"/>
              </a:ext>
            </a:extLst>
          </p:cNvPr>
          <p:cNvSpPr>
            <a:spLocks noGrp="1"/>
          </p:cNvSpPr>
          <p:nvPr>
            <p:ph type="dt" sz="half" idx="10"/>
          </p:nvPr>
        </p:nvSpPr>
        <p:spPr/>
        <p:txBody>
          <a:bodyPr/>
          <a:lstStyle/>
          <a:p>
            <a:fld id="{602A32C2-9BA2-4324-98E1-1B04CE2E61C1}" type="datetimeFigureOut">
              <a:rPr lang="en-US" smtClean="0"/>
              <a:t>2025-05-08</a:t>
            </a:fld>
            <a:endParaRPr lang="en-US"/>
          </a:p>
        </p:txBody>
      </p:sp>
      <p:sp>
        <p:nvSpPr>
          <p:cNvPr id="6" name="Footer Placeholder 5">
            <a:extLst>
              <a:ext uri="{FF2B5EF4-FFF2-40B4-BE49-F238E27FC236}">
                <a16:creationId xmlns:a16="http://schemas.microsoft.com/office/drawing/2014/main" id="{0CD11D76-5673-7C99-3062-DCC85A45A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DCBF2B-DD87-AF33-35B6-5734140206BC}"/>
              </a:ext>
            </a:extLst>
          </p:cNvPr>
          <p:cNvSpPr>
            <a:spLocks noGrp="1"/>
          </p:cNvSpPr>
          <p:nvPr>
            <p:ph type="sldNum" sz="quarter" idx="12"/>
          </p:nvPr>
        </p:nvSpPr>
        <p:spPr/>
        <p:txBody>
          <a:bodyPr/>
          <a:lstStyle/>
          <a:p>
            <a:fld id="{4182445E-1AB2-4C97-A380-5946AFB4AC1A}" type="slidenum">
              <a:rPr lang="en-US" smtClean="0"/>
              <a:t>‹#›</a:t>
            </a:fld>
            <a:endParaRPr lang="en-US"/>
          </a:p>
        </p:txBody>
      </p:sp>
    </p:spTree>
    <p:extLst>
      <p:ext uri="{BB962C8B-B14F-4D97-AF65-F5344CB8AC3E}">
        <p14:creationId xmlns:p14="http://schemas.microsoft.com/office/powerpoint/2010/main" val="2460930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49D239-8BAA-56C4-B061-04BDF5A495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FDC8ED-2E15-687B-A8F5-6D58230FF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71F32-7798-FDF8-1B7A-6EAFA4E6F6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2A32C2-9BA2-4324-98E1-1B04CE2E61C1}" type="datetimeFigureOut">
              <a:rPr lang="en-US" smtClean="0"/>
              <a:t>2025-05-08</a:t>
            </a:fld>
            <a:endParaRPr lang="en-US"/>
          </a:p>
        </p:txBody>
      </p:sp>
      <p:sp>
        <p:nvSpPr>
          <p:cNvPr id="5" name="Footer Placeholder 4">
            <a:extLst>
              <a:ext uri="{FF2B5EF4-FFF2-40B4-BE49-F238E27FC236}">
                <a16:creationId xmlns:a16="http://schemas.microsoft.com/office/drawing/2014/main" id="{39DED520-F0E1-0C89-C186-7D8B9F60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9277702-3BAC-9006-B3B8-76132FD4A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82445E-1AB2-4C97-A380-5946AFB4AC1A}" type="slidenum">
              <a:rPr lang="en-US" smtClean="0"/>
              <a:t>‹#›</a:t>
            </a:fld>
            <a:endParaRPr lang="en-US"/>
          </a:p>
        </p:txBody>
      </p:sp>
    </p:spTree>
    <p:extLst>
      <p:ext uri="{BB962C8B-B14F-4D97-AF65-F5344CB8AC3E}">
        <p14:creationId xmlns:p14="http://schemas.microsoft.com/office/powerpoint/2010/main" val="2274445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clincalc.com/stats/samplesize.aspx"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vehtari.github.io/ROS-Examples/" TargetMode="External"/><Relationship Id="rId2" Type="http://schemas.openxmlformats.org/officeDocument/2006/relationships/hyperlink" Target="https://doi.org/10.7717/peerj.122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DA8E0-ACF5-1456-8192-66F77C550C17}"/>
              </a:ext>
            </a:extLst>
          </p:cNvPr>
          <p:cNvSpPr>
            <a:spLocks noGrp="1"/>
          </p:cNvSpPr>
          <p:nvPr>
            <p:ph type="ctrTitle"/>
          </p:nvPr>
        </p:nvSpPr>
        <p:spPr/>
        <p:txBody>
          <a:bodyPr/>
          <a:lstStyle/>
          <a:p>
            <a:r>
              <a:rPr lang="en-US" dirty="0"/>
              <a:t>MORE POWER</a:t>
            </a:r>
          </a:p>
        </p:txBody>
      </p:sp>
      <p:sp>
        <p:nvSpPr>
          <p:cNvPr id="3" name="Subtitle 2">
            <a:extLst>
              <a:ext uri="{FF2B5EF4-FFF2-40B4-BE49-F238E27FC236}">
                <a16:creationId xmlns:a16="http://schemas.microsoft.com/office/drawing/2014/main" id="{B9E1308E-03CC-08D8-BBC6-48FC8FA83D60}"/>
              </a:ext>
            </a:extLst>
          </p:cNvPr>
          <p:cNvSpPr>
            <a:spLocks noGrp="1"/>
          </p:cNvSpPr>
          <p:nvPr>
            <p:ph type="subTitle" idx="1"/>
          </p:nvPr>
        </p:nvSpPr>
        <p:spPr/>
        <p:txBody>
          <a:bodyPr/>
          <a:lstStyle/>
          <a:p>
            <a:r>
              <a:rPr lang="en-US" dirty="0"/>
              <a:t>An intro to power analysis in R</a:t>
            </a:r>
          </a:p>
          <a:p>
            <a:r>
              <a:rPr lang="en-US" dirty="0"/>
              <a:t>With a lot of memes</a:t>
            </a:r>
          </a:p>
        </p:txBody>
      </p:sp>
      <p:pic>
        <p:nvPicPr>
          <p:cNvPr id="4" name="Picture 3">
            <a:extLst>
              <a:ext uri="{FF2B5EF4-FFF2-40B4-BE49-F238E27FC236}">
                <a16:creationId xmlns:a16="http://schemas.microsoft.com/office/drawing/2014/main" id="{33F3971F-4ABC-7712-E9A1-2AEBED462E64}"/>
              </a:ext>
            </a:extLst>
          </p:cNvPr>
          <p:cNvPicPr>
            <a:picLocks noChangeAspect="1"/>
          </p:cNvPicPr>
          <p:nvPr/>
        </p:nvPicPr>
        <p:blipFill>
          <a:blip r:embed="rId2"/>
          <a:stretch>
            <a:fillRect/>
          </a:stretch>
        </p:blipFill>
        <p:spPr>
          <a:xfrm>
            <a:off x="2317533" y="287534"/>
            <a:ext cx="2095500" cy="1571625"/>
          </a:xfrm>
          <a:prstGeom prst="rect">
            <a:avLst/>
          </a:prstGeom>
        </p:spPr>
      </p:pic>
      <p:pic>
        <p:nvPicPr>
          <p:cNvPr id="5" name="Picture 4">
            <a:extLst>
              <a:ext uri="{FF2B5EF4-FFF2-40B4-BE49-F238E27FC236}">
                <a16:creationId xmlns:a16="http://schemas.microsoft.com/office/drawing/2014/main" id="{9CC18491-B541-AFEF-8624-9921FD20EABC}"/>
              </a:ext>
            </a:extLst>
          </p:cNvPr>
          <p:cNvPicPr>
            <a:picLocks noChangeAspect="1"/>
          </p:cNvPicPr>
          <p:nvPr/>
        </p:nvPicPr>
        <p:blipFill>
          <a:blip r:embed="rId3"/>
          <a:stretch>
            <a:fillRect/>
          </a:stretch>
        </p:blipFill>
        <p:spPr>
          <a:xfrm>
            <a:off x="9291062" y="414337"/>
            <a:ext cx="2371725" cy="2371725"/>
          </a:xfrm>
          <a:prstGeom prst="rect">
            <a:avLst/>
          </a:prstGeom>
        </p:spPr>
      </p:pic>
      <p:pic>
        <p:nvPicPr>
          <p:cNvPr id="6" name="Picture 5">
            <a:extLst>
              <a:ext uri="{FF2B5EF4-FFF2-40B4-BE49-F238E27FC236}">
                <a16:creationId xmlns:a16="http://schemas.microsoft.com/office/drawing/2014/main" id="{9AB8B428-4EE0-46E1-14BD-2E3A14803F45}"/>
              </a:ext>
            </a:extLst>
          </p:cNvPr>
          <p:cNvPicPr>
            <a:picLocks noChangeAspect="1"/>
          </p:cNvPicPr>
          <p:nvPr/>
        </p:nvPicPr>
        <p:blipFill>
          <a:blip r:embed="rId4"/>
          <a:stretch>
            <a:fillRect/>
          </a:stretch>
        </p:blipFill>
        <p:spPr>
          <a:xfrm>
            <a:off x="710083" y="4436299"/>
            <a:ext cx="2897275" cy="2172956"/>
          </a:xfrm>
          <a:prstGeom prst="rect">
            <a:avLst/>
          </a:prstGeom>
        </p:spPr>
      </p:pic>
      <p:pic>
        <p:nvPicPr>
          <p:cNvPr id="7" name="Picture 6">
            <a:extLst>
              <a:ext uri="{FF2B5EF4-FFF2-40B4-BE49-F238E27FC236}">
                <a16:creationId xmlns:a16="http://schemas.microsoft.com/office/drawing/2014/main" id="{D49E53D1-5D4C-C1EE-E92E-605BEB8AB026}"/>
              </a:ext>
            </a:extLst>
          </p:cNvPr>
          <p:cNvPicPr>
            <a:picLocks noChangeAspect="1"/>
          </p:cNvPicPr>
          <p:nvPr/>
        </p:nvPicPr>
        <p:blipFill>
          <a:blip r:embed="rId5"/>
          <a:stretch>
            <a:fillRect/>
          </a:stretch>
        </p:blipFill>
        <p:spPr>
          <a:xfrm>
            <a:off x="8926288" y="4624754"/>
            <a:ext cx="2857500" cy="1714500"/>
          </a:xfrm>
          <a:prstGeom prst="rect">
            <a:avLst/>
          </a:prstGeom>
        </p:spPr>
      </p:pic>
      <p:pic>
        <p:nvPicPr>
          <p:cNvPr id="8" name="Picture 7">
            <a:extLst>
              <a:ext uri="{FF2B5EF4-FFF2-40B4-BE49-F238E27FC236}">
                <a16:creationId xmlns:a16="http://schemas.microsoft.com/office/drawing/2014/main" id="{8CD2746A-ADAA-853A-C3F1-4D5AC8800CD7}"/>
              </a:ext>
            </a:extLst>
          </p:cNvPr>
          <p:cNvPicPr>
            <a:picLocks noChangeAspect="1"/>
          </p:cNvPicPr>
          <p:nvPr/>
        </p:nvPicPr>
        <p:blipFill>
          <a:blip r:embed="rId6"/>
          <a:stretch>
            <a:fillRect/>
          </a:stretch>
        </p:blipFill>
        <p:spPr>
          <a:xfrm>
            <a:off x="5196935" y="346884"/>
            <a:ext cx="2857500" cy="2139411"/>
          </a:xfrm>
          <a:prstGeom prst="rect">
            <a:avLst/>
          </a:prstGeom>
        </p:spPr>
      </p:pic>
      <p:pic>
        <p:nvPicPr>
          <p:cNvPr id="10" name="Picture 9">
            <a:extLst>
              <a:ext uri="{FF2B5EF4-FFF2-40B4-BE49-F238E27FC236}">
                <a16:creationId xmlns:a16="http://schemas.microsoft.com/office/drawing/2014/main" id="{3D806804-37C1-AFDC-7671-613AB7439443}"/>
              </a:ext>
            </a:extLst>
          </p:cNvPr>
          <p:cNvPicPr>
            <a:picLocks noChangeAspect="1"/>
          </p:cNvPicPr>
          <p:nvPr/>
        </p:nvPicPr>
        <p:blipFill>
          <a:blip r:embed="rId7"/>
          <a:stretch>
            <a:fillRect/>
          </a:stretch>
        </p:blipFill>
        <p:spPr>
          <a:xfrm>
            <a:off x="4903857" y="4714875"/>
            <a:ext cx="2143125" cy="2143125"/>
          </a:xfrm>
          <a:prstGeom prst="rect">
            <a:avLst/>
          </a:prstGeom>
        </p:spPr>
      </p:pic>
      <p:pic>
        <p:nvPicPr>
          <p:cNvPr id="11" name="Picture 10">
            <a:extLst>
              <a:ext uri="{FF2B5EF4-FFF2-40B4-BE49-F238E27FC236}">
                <a16:creationId xmlns:a16="http://schemas.microsoft.com/office/drawing/2014/main" id="{A49B20B3-7925-BCA8-701B-4C192B9241E8}"/>
              </a:ext>
            </a:extLst>
          </p:cNvPr>
          <p:cNvPicPr>
            <a:picLocks noChangeAspect="1"/>
          </p:cNvPicPr>
          <p:nvPr/>
        </p:nvPicPr>
        <p:blipFill>
          <a:blip r:embed="rId8"/>
          <a:stretch>
            <a:fillRect/>
          </a:stretch>
        </p:blipFill>
        <p:spPr>
          <a:xfrm>
            <a:off x="0" y="2250583"/>
            <a:ext cx="3323074" cy="1866460"/>
          </a:xfrm>
          <a:prstGeom prst="rect">
            <a:avLst/>
          </a:prstGeom>
        </p:spPr>
      </p:pic>
    </p:spTree>
    <p:extLst>
      <p:ext uri="{BB962C8B-B14F-4D97-AF65-F5344CB8AC3E}">
        <p14:creationId xmlns:p14="http://schemas.microsoft.com/office/powerpoint/2010/main" val="265361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ECC12-38F2-40F8-4B10-80D7F46A4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3A697-1061-4D69-9361-22E19F3D02DB}"/>
              </a:ext>
            </a:extLst>
          </p:cNvPr>
          <p:cNvSpPr>
            <a:spLocks noGrp="1"/>
          </p:cNvSpPr>
          <p:nvPr>
            <p:ph type="title"/>
          </p:nvPr>
        </p:nvSpPr>
        <p:spPr/>
        <p:txBody>
          <a:bodyPr/>
          <a:lstStyle/>
          <a:p>
            <a:r>
              <a:rPr lang="en-US" dirty="0"/>
              <a:t>Why do I care?</a:t>
            </a:r>
          </a:p>
        </p:txBody>
      </p:sp>
      <p:sp>
        <p:nvSpPr>
          <p:cNvPr id="3" name="Content Placeholder 2">
            <a:extLst>
              <a:ext uri="{FF2B5EF4-FFF2-40B4-BE49-F238E27FC236}">
                <a16:creationId xmlns:a16="http://schemas.microsoft.com/office/drawing/2014/main" id="{DD545B8B-0C20-91F8-A8EE-BB414CD6096A}"/>
              </a:ext>
            </a:extLst>
          </p:cNvPr>
          <p:cNvSpPr>
            <a:spLocks noGrp="1"/>
          </p:cNvSpPr>
          <p:nvPr>
            <p:ph idx="1"/>
          </p:nvPr>
        </p:nvSpPr>
        <p:spPr>
          <a:xfrm>
            <a:off x="838200" y="1825625"/>
            <a:ext cx="3964709" cy="4351338"/>
          </a:xfrm>
        </p:spPr>
        <p:txBody>
          <a:bodyPr/>
          <a:lstStyle/>
          <a:p>
            <a:r>
              <a:rPr lang="en-US" dirty="0"/>
              <a:t>I’m planning to do an experiment, how many samples do I need?</a:t>
            </a:r>
          </a:p>
          <a:p>
            <a:pPr lvl="1"/>
            <a:r>
              <a:rPr lang="en-US" dirty="0"/>
              <a:t>Need to decide on the variance and effect you expect.</a:t>
            </a:r>
          </a:p>
        </p:txBody>
      </p:sp>
      <p:pic>
        <p:nvPicPr>
          <p:cNvPr id="3074" name="Picture 2" descr="FLAWLESS EXPERIMENTAL DESIGN; CONFOUNDING VARIABLE meme - Piñata Farms -  The best meme generator and meme maker for video &amp; image memes">
            <a:extLst>
              <a:ext uri="{FF2B5EF4-FFF2-40B4-BE49-F238E27FC236}">
                <a16:creationId xmlns:a16="http://schemas.microsoft.com/office/drawing/2014/main" id="{54F13E02-895F-A782-C1D8-1C1AACF64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927" y="1511445"/>
            <a:ext cx="3110345" cy="466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929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1427F-1B2E-133B-0A1A-F5BB29FAE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FA58C-8C1F-A49B-EF28-34F617B5F0CA}"/>
              </a:ext>
            </a:extLst>
          </p:cNvPr>
          <p:cNvSpPr>
            <a:spLocks noGrp="1"/>
          </p:cNvSpPr>
          <p:nvPr>
            <p:ph type="title"/>
          </p:nvPr>
        </p:nvSpPr>
        <p:spPr/>
        <p:txBody>
          <a:bodyPr/>
          <a:lstStyle/>
          <a:p>
            <a:r>
              <a:rPr lang="en-US" dirty="0"/>
              <a:t>Why do I care?</a:t>
            </a:r>
          </a:p>
        </p:txBody>
      </p:sp>
      <p:sp>
        <p:nvSpPr>
          <p:cNvPr id="3" name="Content Placeholder 2">
            <a:extLst>
              <a:ext uri="{FF2B5EF4-FFF2-40B4-BE49-F238E27FC236}">
                <a16:creationId xmlns:a16="http://schemas.microsoft.com/office/drawing/2014/main" id="{F6D09A19-8EA0-5CCB-502E-D7825BF9353B}"/>
              </a:ext>
            </a:extLst>
          </p:cNvPr>
          <p:cNvSpPr>
            <a:spLocks noGrp="1"/>
          </p:cNvSpPr>
          <p:nvPr>
            <p:ph idx="1"/>
          </p:nvPr>
        </p:nvSpPr>
        <p:spPr>
          <a:xfrm>
            <a:off x="838200" y="1825625"/>
            <a:ext cx="3059545" cy="4351338"/>
          </a:xfrm>
        </p:spPr>
        <p:txBody>
          <a:bodyPr/>
          <a:lstStyle/>
          <a:p>
            <a:r>
              <a:rPr lang="en-US" dirty="0"/>
              <a:t>I’ve been doing a lot of work, can I get away with fewer samples?</a:t>
            </a:r>
          </a:p>
        </p:txBody>
      </p:sp>
      <p:pic>
        <p:nvPicPr>
          <p:cNvPr id="4" name="Picture 3">
            <a:extLst>
              <a:ext uri="{FF2B5EF4-FFF2-40B4-BE49-F238E27FC236}">
                <a16:creationId xmlns:a16="http://schemas.microsoft.com/office/drawing/2014/main" id="{E965EB4C-1CCD-FEA8-9B17-E0D17E0B7717}"/>
              </a:ext>
            </a:extLst>
          </p:cNvPr>
          <p:cNvPicPr>
            <a:picLocks noChangeAspect="1"/>
          </p:cNvPicPr>
          <p:nvPr/>
        </p:nvPicPr>
        <p:blipFill>
          <a:blip r:embed="rId3"/>
          <a:stretch>
            <a:fillRect/>
          </a:stretch>
        </p:blipFill>
        <p:spPr>
          <a:xfrm>
            <a:off x="7258050" y="1027906"/>
            <a:ext cx="4095750" cy="3514725"/>
          </a:xfrm>
          <a:prstGeom prst="rect">
            <a:avLst/>
          </a:prstGeom>
        </p:spPr>
      </p:pic>
    </p:spTree>
    <p:extLst>
      <p:ext uri="{BB962C8B-B14F-4D97-AF65-F5344CB8AC3E}">
        <p14:creationId xmlns:p14="http://schemas.microsoft.com/office/powerpoint/2010/main" val="2524485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790D-5A5C-0754-1819-355B41EFEF5C}"/>
              </a:ext>
            </a:extLst>
          </p:cNvPr>
          <p:cNvSpPr>
            <a:spLocks noGrp="1"/>
          </p:cNvSpPr>
          <p:nvPr>
            <p:ph type="title"/>
          </p:nvPr>
        </p:nvSpPr>
        <p:spPr/>
        <p:txBody>
          <a:bodyPr/>
          <a:lstStyle/>
          <a:p>
            <a:r>
              <a:rPr lang="en-US" dirty="0"/>
              <a:t>Really-basic power analysis</a:t>
            </a:r>
          </a:p>
        </p:txBody>
      </p:sp>
      <p:sp>
        <p:nvSpPr>
          <p:cNvPr id="3" name="Content Placeholder 2">
            <a:extLst>
              <a:ext uri="{FF2B5EF4-FFF2-40B4-BE49-F238E27FC236}">
                <a16:creationId xmlns:a16="http://schemas.microsoft.com/office/drawing/2014/main" id="{BFE33346-851F-5231-7665-22C18B822B48}"/>
              </a:ext>
            </a:extLst>
          </p:cNvPr>
          <p:cNvSpPr>
            <a:spLocks noGrp="1"/>
          </p:cNvSpPr>
          <p:nvPr>
            <p:ph idx="1"/>
          </p:nvPr>
        </p:nvSpPr>
        <p:spPr/>
        <p:txBody>
          <a:bodyPr/>
          <a:lstStyle/>
          <a:p>
            <a:r>
              <a:rPr lang="en-US" dirty="0">
                <a:hlinkClick r:id="rId2"/>
              </a:rPr>
              <a:t>https://clincalc.com/stats/samplesize.aspx</a:t>
            </a:r>
            <a:r>
              <a:rPr lang="en-US" dirty="0"/>
              <a:t> </a:t>
            </a:r>
          </a:p>
          <a:p>
            <a:r>
              <a:rPr lang="en-US" dirty="0"/>
              <a:t>Package </a:t>
            </a:r>
            <a:r>
              <a:rPr lang="en-US" dirty="0" err="1"/>
              <a:t>pwr</a:t>
            </a:r>
            <a:endParaRPr lang="en-US" dirty="0"/>
          </a:p>
          <a:p>
            <a:endParaRPr lang="en-US" dirty="0"/>
          </a:p>
        </p:txBody>
      </p:sp>
      <p:pic>
        <p:nvPicPr>
          <p:cNvPr id="5" name="Picture 4">
            <a:extLst>
              <a:ext uri="{FF2B5EF4-FFF2-40B4-BE49-F238E27FC236}">
                <a16:creationId xmlns:a16="http://schemas.microsoft.com/office/drawing/2014/main" id="{8E33A864-7C7E-A76F-E2AF-5A99895854D2}"/>
              </a:ext>
            </a:extLst>
          </p:cNvPr>
          <p:cNvPicPr>
            <a:picLocks noChangeAspect="1"/>
          </p:cNvPicPr>
          <p:nvPr/>
        </p:nvPicPr>
        <p:blipFill>
          <a:blip r:embed="rId3"/>
          <a:stretch>
            <a:fillRect/>
          </a:stretch>
        </p:blipFill>
        <p:spPr>
          <a:xfrm>
            <a:off x="1620012" y="3197744"/>
            <a:ext cx="5552847" cy="3114156"/>
          </a:xfrm>
          <a:prstGeom prst="rect">
            <a:avLst/>
          </a:prstGeom>
        </p:spPr>
      </p:pic>
      <p:pic>
        <p:nvPicPr>
          <p:cNvPr id="4" name="Picture 3">
            <a:extLst>
              <a:ext uri="{FF2B5EF4-FFF2-40B4-BE49-F238E27FC236}">
                <a16:creationId xmlns:a16="http://schemas.microsoft.com/office/drawing/2014/main" id="{6DF02682-CFEA-473F-F5FD-991330DE9A29}"/>
              </a:ext>
            </a:extLst>
          </p:cNvPr>
          <p:cNvPicPr>
            <a:picLocks noChangeAspect="1"/>
          </p:cNvPicPr>
          <p:nvPr/>
        </p:nvPicPr>
        <p:blipFill>
          <a:blip r:embed="rId4"/>
          <a:stretch>
            <a:fillRect/>
          </a:stretch>
        </p:blipFill>
        <p:spPr>
          <a:xfrm>
            <a:off x="7482147" y="2530705"/>
            <a:ext cx="4152208" cy="3114156"/>
          </a:xfrm>
          <a:prstGeom prst="rect">
            <a:avLst/>
          </a:prstGeom>
        </p:spPr>
      </p:pic>
    </p:spTree>
    <p:extLst>
      <p:ext uri="{BB962C8B-B14F-4D97-AF65-F5344CB8AC3E}">
        <p14:creationId xmlns:p14="http://schemas.microsoft.com/office/powerpoint/2010/main" val="2505056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554B5-28D5-FFCE-DF2D-02559A0AF0C4}"/>
              </a:ext>
            </a:extLst>
          </p:cNvPr>
          <p:cNvSpPr>
            <a:spLocks noGrp="1"/>
          </p:cNvSpPr>
          <p:nvPr>
            <p:ph type="title"/>
          </p:nvPr>
        </p:nvSpPr>
        <p:spPr/>
        <p:txBody>
          <a:bodyPr/>
          <a:lstStyle/>
          <a:p>
            <a:r>
              <a:rPr lang="en-US" dirty="0" err="1"/>
              <a:t>pwr.anova.test</a:t>
            </a:r>
            <a:endParaRPr lang="en-US" dirty="0"/>
          </a:p>
        </p:txBody>
      </p:sp>
      <p:sp>
        <p:nvSpPr>
          <p:cNvPr id="3" name="Content Placeholder 2">
            <a:extLst>
              <a:ext uri="{FF2B5EF4-FFF2-40B4-BE49-F238E27FC236}">
                <a16:creationId xmlns:a16="http://schemas.microsoft.com/office/drawing/2014/main" id="{BA96A51F-BA77-C936-EFF8-BB797EE5F317}"/>
              </a:ext>
            </a:extLst>
          </p:cNvPr>
          <p:cNvSpPr>
            <a:spLocks noGrp="1"/>
          </p:cNvSpPr>
          <p:nvPr>
            <p:ph idx="1"/>
          </p:nvPr>
        </p:nvSpPr>
        <p:spPr>
          <a:xfrm>
            <a:off x="838200" y="5034223"/>
            <a:ext cx="10515600" cy="1142739"/>
          </a:xfrm>
        </p:spPr>
        <p:txBody>
          <a:bodyPr/>
          <a:lstStyle/>
          <a:p>
            <a:endParaRPr lang="en-US" dirty="0"/>
          </a:p>
        </p:txBody>
      </p:sp>
      <p:pic>
        <p:nvPicPr>
          <p:cNvPr id="5" name="Picture 4">
            <a:extLst>
              <a:ext uri="{FF2B5EF4-FFF2-40B4-BE49-F238E27FC236}">
                <a16:creationId xmlns:a16="http://schemas.microsoft.com/office/drawing/2014/main" id="{05882C97-A6BB-A7AD-7288-55B5105A7D27}"/>
              </a:ext>
            </a:extLst>
          </p:cNvPr>
          <p:cNvPicPr>
            <a:picLocks noChangeAspect="1"/>
          </p:cNvPicPr>
          <p:nvPr/>
        </p:nvPicPr>
        <p:blipFill>
          <a:blip r:embed="rId3"/>
          <a:stretch>
            <a:fillRect/>
          </a:stretch>
        </p:blipFill>
        <p:spPr>
          <a:xfrm>
            <a:off x="1084846" y="1577590"/>
            <a:ext cx="5769144" cy="2753249"/>
          </a:xfrm>
          <a:prstGeom prst="rect">
            <a:avLst/>
          </a:prstGeom>
        </p:spPr>
      </p:pic>
      <p:pic>
        <p:nvPicPr>
          <p:cNvPr id="4" name="Picture 3">
            <a:extLst>
              <a:ext uri="{FF2B5EF4-FFF2-40B4-BE49-F238E27FC236}">
                <a16:creationId xmlns:a16="http://schemas.microsoft.com/office/drawing/2014/main" id="{3BE3D4CD-6E7A-5202-34BC-966EC7AA3ECF}"/>
              </a:ext>
            </a:extLst>
          </p:cNvPr>
          <p:cNvPicPr>
            <a:picLocks noChangeAspect="1"/>
          </p:cNvPicPr>
          <p:nvPr/>
        </p:nvPicPr>
        <p:blipFill>
          <a:blip r:embed="rId4"/>
          <a:stretch>
            <a:fillRect/>
          </a:stretch>
        </p:blipFill>
        <p:spPr>
          <a:xfrm>
            <a:off x="7689959" y="1577590"/>
            <a:ext cx="3181350" cy="2705100"/>
          </a:xfrm>
          <a:prstGeom prst="rect">
            <a:avLst/>
          </a:prstGeom>
        </p:spPr>
      </p:pic>
    </p:spTree>
    <p:extLst>
      <p:ext uri="{BB962C8B-B14F-4D97-AF65-F5344CB8AC3E}">
        <p14:creationId xmlns:p14="http://schemas.microsoft.com/office/powerpoint/2010/main" val="4210527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EBC8-3751-3550-8006-4FB2B39F4275}"/>
              </a:ext>
            </a:extLst>
          </p:cNvPr>
          <p:cNvSpPr>
            <a:spLocks noGrp="1"/>
          </p:cNvSpPr>
          <p:nvPr>
            <p:ph type="title"/>
          </p:nvPr>
        </p:nvSpPr>
        <p:spPr/>
        <p:txBody>
          <a:bodyPr/>
          <a:lstStyle/>
          <a:p>
            <a:r>
              <a:rPr lang="en-US" dirty="0"/>
              <a:t>But I can’t just run an ANOVA…</a:t>
            </a:r>
          </a:p>
        </p:txBody>
      </p:sp>
      <p:sp>
        <p:nvSpPr>
          <p:cNvPr id="3" name="Content Placeholder 2">
            <a:extLst>
              <a:ext uri="{FF2B5EF4-FFF2-40B4-BE49-F238E27FC236}">
                <a16:creationId xmlns:a16="http://schemas.microsoft.com/office/drawing/2014/main" id="{4FDFCDA1-BF09-597C-F83E-CD37DD4B168D}"/>
              </a:ext>
            </a:extLst>
          </p:cNvPr>
          <p:cNvSpPr>
            <a:spLocks noGrp="1"/>
          </p:cNvSpPr>
          <p:nvPr>
            <p:ph idx="1"/>
          </p:nvPr>
        </p:nvSpPr>
        <p:spPr>
          <a:xfrm>
            <a:off x="838200" y="1939637"/>
            <a:ext cx="10515600" cy="4237326"/>
          </a:xfrm>
        </p:spPr>
        <p:txBody>
          <a:bodyPr/>
          <a:lstStyle/>
          <a:p>
            <a:pPr marL="0" indent="0">
              <a:buNone/>
            </a:pPr>
            <a:r>
              <a:rPr lang="en-US" dirty="0" err="1"/>
              <a:t>glmm</a:t>
            </a:r>
            <a:r>
              <a:rPr lang="en-US" dirty="0"/>
              <a:t>(Count ~ Region*Year + (1|Station) + (1|Month), family = “binomial”)</a:t>
            </a:r>
          </a:p>
          <a:p>
            <a:endParaRPr lang="en-US" dirty="0"/>
          </a:p>
          <a:p>
            <a:r>
              <a:rPr lang="en-US" dirty="0"/>
              <a:t>Simulation-based power analysis. </a:t>
            </a:r>
          </a:p>
        </p:txBody>
      </p:sp>
      <p:pic>
        <p:nvPicPr>
          <p:cNvPr id="4" name="Picture 3">
            <a:extLst>
              <a:ext uri="{FF2B5EF4-FFF2-40B4-BE49-F238E27FC236}">
                <a16:creationId xmlns:a16="http://schemas.microsoft.com/office/drawing/2014/main" id="{B66357CE-B6BE-A78A-F645-F1FF405B6788}"/>
              </a:ext>
            </a:extLst>
          </p:cNvPr>
          <p:cNvPicPr>
            <a:picLocks noChangeAspect="1"/>
          </p:cNvPicPr>
          <p:nvPr/>
        </p:nvPicPr>
        <p:blipFill>
          <a:blip r:embed="rId2"/>
          <a:srcRect t="32561"/>
          <a:stretch/>
        </p:blipFill>
        <p:spPr>
          <a:xfrm>
            <a:off x="7091422" y="2937164"/>
            <a:ext cx="3820571" cy="2308156"/>
          </a:xfrm>
          <a:prstGeom prst="rect">
            <a:avLst/>
          </a:prstGeom>
        </p:spPr>
      </p:pic>
    </p:spTree>
    <p:extLst>
      <p:ext uri="{BB962C8B-B14F-4D97-AF65-F5344CB8AC3E}">
        <p14:creationId xmlns:p14="http://schemas.microsoft.com/office/powerpoint/2010/main" val="309500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F2E2DC-BEF8-5E7F-95E1-5B6AF3AC6179}"/>
              </a:ext>
            </a:extLst>
          </p:cNvPr>
          <p:cNvSpPr>
            <a:spLocks noGrp="1"/>
          </p:cNvSpPr>
          <p:nvPr>
            <p:ph idx="1"/>
          </p:nvPr>
        </p:nvSpPr>
        <p:spPr>
          <a:xfrm>
            <a:off x="974835" y="6096000"/>
            <a:ext cx="10515600" cy="585460"/>
          </a:xfrm>
        </p:spPr>
        <p:txBody>
          <a:bodyPr>
            <a:normAutofit/>
          </a:bodyPr>
          <a:lstStyle/>
          <a:p>
            <a:r>
              <a:rPr lang="en-US" sz="1800" dirty="0"/>
              <a:t>(slide ripped off from Noam Ross, R Open Sci, without permission)</a:t>
            </a:r>
          </a:p>
        </p:txBody>
      </p:sp>
      <p:pic>
        <p:nvPicPr>
          <p:cNvPr id="5" name="Picture 4">
            <a:extLst>
              <a:ext uri="{FF2B5EF4-FFF2-40B4-BE49-F238E27FC236}">
                <a16:creationId xmlns:a16="http://schemas.microsoft.com/office/drawing/2014/main" id="{BBB87ABA-FFF2-C897-15A4-D323345E1C7B}"/>
              </a:ext>
            </a:extLst>
          </p:cNvPr>
          <p:cNvPicPr>
            <a:picLocks noChangeAspect="1"/>
          </p:cNvPicPr>
          <p:nvPr/>
        </p:nvPicPr>
        <p:blipFill>
          <a:blip r:embed="rId3"/>
          <a:stretch>
            <a:fillRect/>
          </a:stretch>
        </p:blipFill>
        <p:spPr>
          <a:xfrm>
            <a:off x="1382710" y="681036"/>
            <a:ext cx="9523146" cy="5120673"/>
          </a:xfrm>
          <a:prstGeom prst="rect">
            <a:avLst/>
          </a:prstGeom>
        </p:spPr>
      </p:pic>
      <p:sp>
        <p:nvSpPr>
          <p:cNvPr id="4" name="Rectangle 3">
            <a:extLst>
              <a:ext uri="{FF2B5EF4-FFF2-40B4-BE49-F238E27FC236}">
                <a16:creationId xmlns:a16="http://schemas.microsoft.com/office/drawing/2014/main" id="{FF58551C-5621-04C9-B982-517933A9520B}"/>
              </a:ext>
            </a:extLst>
          </p:cNvPr>
          <p:cNvSpPr/>
          <p:nvPr/>
        </p:nvSpPr>
        <p:spPr>
          <a:xfrm>
            <a:off x="2546555" y="5043948"/>
            <a:ext cx="1582993" cy="353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581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A1C6-106C-2B52-4A5A-C5C29697B568}"/>
              </a:ext>
            </a:extLst>
          </p:cNvPr>
          <p:cNvSpPr>
            <a:spLocks noGrp="1"/>
          </p:cNvSpPr>
          <p:nvPr>
            <p:ph type="title"/>
          </p:nvPr>
        </p:nvSpPr>
        <p:spPr/>
        <p:txBody>
          <a:bodyPr/>
          <a:lstStyle/>
          <a:p>
            <a:r>
              <a:rPr lang="en-US" dirty="0"/>
              <a:t>Package </a:t>
            </a:r>
            <a:r>
              <a:rPr lang="en-US" dirty="0" err="1"/>
              <a:t>simr</a:t>
            </a:r>
            <a:endParaRPr lang="en-US" dirty="0"/>
          </a:p>
        </p:txBody>
      </p:sp>
      <p:sp>
        <p:nvSpPr>
          <p:cNvPr id="3" name="Content Placeholder 2">
            <a:extLst>
              <a:ext uri="{FF2B5EF4-FFF2-40B4-BE49-F238E27FC236}">
                <a16:creationId xmlns:a16="http://schemas.microsoft.com/office/drawing/2014/main" id="{2BEC1372-7814-F7DC-6A86-B0BE7C6D8237}"/>
              </a:ext>
            </a:extLst>
          </p:cNvPr>
          <p:cNvSpPr>
            <a:spLocks noGrp="1"/>
          </p:cNvSpPr>
          <p:nvPr>
            <p:ph idx="1"/>
          </p:nvPr>
        </p:nvSpPr>
        <p:spPr>
          <a:xfrm>
            <a:off x="838200" y="1825625"/>
            <a:ext cx="7110845" cy="4351338"/>
          </a:xfrm>
        </p:spPr>
        <p:txBody>
          <a:bodyPr/>
          <a:lstStyle/>
          <a:p>
            <a:r>
              <a:rPr lang="en-US" dirty="0"/>
              <a:t>Make fake data with certain variance, sample size, and effect size.</a:t>
            </a:r>
          </a:p>
          <a:p>
            <a:r>
              <a:rPr lang="en-US" dirty="0"/>
              <a:t>Run your model 1000 times.</a:t>
            </a:r>
          </a:p>
          <a:p>
            <a:r>
              <a:rPr lang="en-US" dirty="0"/>
              <a:t>The number of times p&lt;0.05 over the total number of tries is your power!</a:t>
            </a:r>
          </a:p>
        </p:txBody>
      </p:sp>
      <p:pic>
        <p:nvPicPr>
          <p:cNvPr id="4" name="Picture 3">
            <a:extLst>
              <a:ext uri="{FF2B5EF4-FFF2-40B4-BE49-F238E27FC236}">
                <a16:creationId xmlns:a16="http://schemas.microsoft.com/office/drawing/2014/main" id="{AA1C3CB3-7127-0A0B-916F-00B279BD5985}"/>
              </a:ext>
            </a:extLst>
          </p:cNvPr>
          <p:cNvPicPr>
            <a:picLocks noChangeAspect="1"/>
          </p:cNvPicPr>
          <p:nvPr/>
        </p:nvPicPr>
        <p:blipFill>
          <a:blip r:embed="rId2"/>
          <a:stretch>
            <a:fillRect/>
          </a:stretch>
        </p:blipFill>
        <p:spPr>
          <a:xfrm>
            <a:off x="7748155" y="1548246"/>
            <a:ext cx="3988968" cy="2985078"/>
          </a:xfrm>
          <a:prstGeom prst="rect">
            <a:avLst/>
          </a:prstGeom>
        </p:spPr>
      </p:pic>
    </p:spTree>
    <p:extLst>
      <p:ext uri="{BB962C8B-B14F-4D97-AF65-F5344CB8AC3E}">
        <p14:creationId xmlns:p14="http://schemas.microsoft.com/office/powerpoint/2010/main" val="2088590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8E44-E06E-84C1-DE82-DE8100BC36BC}"/>
              </a:ext>
            </a:extLst>
          </p:cNvPr>
          <p:cNvSpPr>
            <a:spLocks noGrp="1"/>
          </p:cNvSpPr>
          <p:nvPr>
            <p:ph type="title"/>
          </p:nvPr>
        </p:nvSpPr>
        <p:spPr/>
        <p:txBody>
          <a:bodyPr/>
          <a:lstStyle/>
          <a:p>
            <a:r>
              <a:rPr lang="en-US" dirty="0"/>
              <a:t>More complicated models – do it yourself</a:t>
            </a:r>
          </a:p>
        </p:txBody>
      </p:sp>
      <p:sp>
        <p:nvSpPr>
          <p:cNvPr id="3" name="Content Placeholder 2">
            <a:extLst>
              <a:ext uri="{FF2B5EF4-FFF2-40B4-BE49-F238E27FC236}">
                <a16:creationId xmlns:a16="http://schemas.microsoft.com/office/drawing/2014/main" id="{9C0890AA-8C37-42CC-D23E-49A2B0B49A07}"/>
              </a:ext>
            </a:extLst>
          </p:cNvPr>
          <p:cNvSpPr>
            <a:spLocks noGrp="1"/>
          </p:cNvSpPr>
          <p:nvPr>
            <p:ph idx="1"/>
          </p:nvPr>
        </p:nvSpPr>
        <p:spPr>
          <a:xfrm>
            <a:off x="787159" y="1690688"/>
            <a:ext cx="5843155" cy="4351338"/>
          </a:xfrm>
        </p:spPr>
        <p:txBody>
          <a:bodyPr/>
          <a:lstStyle/>
          <a:p>
            <a:r>
              <a:rPr lang="en-US" dirty="0"/>
              <a:t>Simulate data based on your predicted variances</a:t>
            </a:r>
          </a:p>
          <a:p>
            <a:r>
              <a:rPr lang="en-US" dirty="0"/>
              <a:t>Run the model</a:t>
            </a:r>
          </a:p>
          <a:p>
            <a:r>
              <a:rPr lang="en-US" dirty="0"/>
              <a:t>Repeat ad nauseum</a:t>
            </a:r>
          </a:p>
        </p:txBody>
      </p:sp>
      <p:pic>
        <p:nvPicPr>
          <p:cNvPr id="4" name="Picture 3">
            <a:extLst>
              <a:ext uri="{FF2B5EF4-FFF2-40B4-BE49-F238E27FC236}">
                <a16:creationId xmlns:a16="http://schemas.microsoft.com/office/drawing/2014/main" id="{6B01EEC5-ECFB-1E38-3C22-D50A171D6031}"/>
              </a:ext>
            </a:extLst>
          </p:cNvPr>
          <p:cNvPicPr>
            <a:picLocks noChangeAspect="1"/>
          </p:cNvPicPr>
          <p:nvPr/>
        </p:nvPicPr>
        <p:blipFill>
          <a:blip r:embed="rId2"/>
          <a:stretch>
            <a:fillRect/>
          </a:stretch>
        </p:blipFill>
        <p:spPr>
          <a:xfrm>
            <a:off x="7944254" y="1446045"/>
            <a:ext cx="3571875" cy="2371725"/>
          </a:xfrm>
          <a:prstGeom prst="rect">
            <a:avLst/>
          </a:prstGeom>
        </p:spPr>
      </p:pic>
      <p:pic>
        <p:nvPicPr>
          <p:cNvPr id="5" name="Picture 4">
            <a:extLst>
              <a:ext uri="{FF2B5EF4-FFF2-40B4-BE49-F238E27FC236}">
                <a16:creationId xmlns:a16="http://schemas.microsoft.com/office/drawing/2014/main" id="{3A50AE49-DCCB-ED8E-F865-542CBB90900B}"/>
              </a:ext>
            </a:extLst>
          </p:cNvPr>
          <p:cNvPicPr>
            <a:picLocks noChangeAspect="1"/>
          </p:cNvPicPr>
          <p:nvPr/>
        </p:nvPicPr>
        <p:blipFill>
          <a:blip r:embed="rId3"/>
          <a:stretch>
            <a:fillRect/>
          </a:stretch>
        </p:blipFill>
        <p:spPr>
          <a:xfrm>
            <a:off x="8560839" y="3990480"/>
            <a:ext cx="2502395" cy="2502395"/>
          </a:xfrm>
          <a:prstGeom prst="rect">
            <a:avLst/>
          </a:prstGeom>
        </p:spPr>
      </p:pic>
    </p:spTree>
    <p:extLst>
      <p:ext uri="{BB962C8B-B14F-4D97-AF65-F5344CB8AC3E}">
        <p14:creationId xmlns:p14="http://schemas.microsoft.com/office/powerpoint/2010/main" val="344068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7496-C851-6854-33FF-C5EFC69BA0BD}"/>
              </a:ext>
            </a:extLst>
          </p:cNvPr>
          <p:cNvSpPr>
            <a:spLocks noGrp="1"/>
          </p:cNvSpPr>
          <p:nvPr>
            <p:ph type="title"/>
          </p:nvPr>
        </p:nvSpPr>
        <p:spPr/>
        <p:txBody>
          <a:bodyPr/>
          <a:lstStyle/>
          <a:p>
            <a:r>
              <a:rPr lang="en-US" dirty="0"/>
              <a:t>More resources</a:t>
            </a:r>
          </a:p>
        </p:txBody>
      </p:sp>
      <p:sp>
        <p:nvSpPr>
          <p:cNvPr id="3" name="Content Placeholder 2">
            <a:extLst>
              <a:ext uri="{FF2B5EF4-FFF2-40B4-BE49-F238E27FC236}">
                <a16:creationId xmlns:a16="http://schemas.microsoft.com/office/drawing/2014/main" id="{EC92418C-E03E-9822-2A49-29CA991134C6}"/>
              </a:ext>
            </a:extLst>
          </p:cNvPr>
          <p:cNvSpPr>
            <a:spLocks noGrp="1"/>
          </p:cNvSpPr>
          <p:nvPr>
            <p:ph idx="1"/>
          </p:nvPr>
        </p:nvSpPr>
        <p:spPr/>
        <p:txBody>
          <a:bodyPr/>
          <a:lstStyle/>
          <a:p>
            <a:pPr marL="57150" indent="-285750"/>
            <a:r>
              <a:rPr lang="en-US" sz="1800" dirty="0">
                <a:latin typeface="Segoe UI" panose="020B0502040204020203" pitchFamily="34" charset="0"/>
              </a:rPr>
              <a:t>Kain M, Bolker B, McCoy M. 2015. A practical guide and power analysis for GLMMs: detecting among treatment variation in random effects. </a:t>
            </a:r>
            <a:r>
              <a:rPr lang="en-US" sz="1800" dirty="0" err="1">
                <a:latin typeface="Segoe UI" panose="020B0502040204020203" pitchFamily="34" charset="0"/>
              </a:rPr>
              <a:t>PeerJ</a:t>
            </a:r>
            <a:r>
              <a:rPr lang="en-US" sz="1800" dirty="0">
                <a:latin typeface="Segoe UI" panose="020B0502040204020203" pitchFamily="34" charset="0"/>
              </a:rPr>
              <a:t>. 3: e1226. </a:t>
            </a:r>
            <a:r>
              <a:rPr lang="en-US" sz="1800" dirty="0">
                <a:latin typeface="Segoe UI" panose="020B0502040204020203" pitchFamily="34" charset="0"/>
                <a:hlinkClick r:id="rId2"/>
              </a:rPr>
              <a:t>https://doi.org/10.7717/peerj.1226</a:t>
            </a:r>
            <a:endParaRPr lang="en-US" sz="1800" dirty="0">
              <a:latin typeface="Segoe UI" panose="020B0502040204020203" pitchFamily="34" charset="0"/>
            </a:endParaRPr>
          </a:p>
          <a:p>
            <a:pPr marL="57150" indent="-285750"/>
            <a:r>
              <a:rPr lang="en-US" sz="1800" dirty="0">
                <a:effectLst/>
                <a:latin typeface="Aptos" panose="020B0004020202020204" pitchFamily="34" charset="0"/>
                <a:ea typeface="Times New Roman" panose="02020603050405020304" pitchFamily="18" charset="0"/>
                <a:cs typeface="Aptos" panose="020B0004020202020204" pitchFamily="34" charset="0"/>
              </a:rPr>
              <a:t>Chapter 16 of this book (Free PDF at link!): </a:t>
            </a: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https://avehtari.github.io/ROS-Examples/</a:t>
            </a:r>
            <a:r>
              <a:rPr lang="en-US" sz="1800" dirty="0">
                <a:effectLst/>
                <a:latin typeface="Aptos" panose="020B0004020202020204" pitchFamily="34" charset="0"/>
                <a:ea typeface="Times New Roman" panose="02020603050405020304" pitchFamily="18" charset="0"/>
                <a:cs typeface="Aptos" panose="020B0004020202020204" pitchFamily="34" charset="0"/>
              </a:rPr>
              <a:t> is also helpful. </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1439623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B44B8-695E-B064-9A6B-17994FA1EB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6C2748-BC66-CD77-0825-B9BA83BAC79B}"/>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281BDAAB-CF05-445F-0676-4DA1A73A3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7963" y="685800"/>
            <a:ext cx="669607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52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2F05-C374-7832-63F5-D7092B70BF98}"/>
              </a:ext>
            </a:extLst>
          </p:cNvPr>
          <p:cNvSpPr>
            <a:spLocks noGrp="1"/>
          </p:cNvSpPr>
          <p:nvPr>
            <p:ph type="title"/>
          </p:nvPr>
        </p:nvSpPr>
        <p:spPr/>
        <p:txBody>
          <a:bodyPr/>
          <a:lstStyle/>
          <a:p>
            <a:r>
              <a:rPr lang="en-US" dirty="0"/>
              <a:t>What is power?</a:t>
            </a:r>
          </a:p>
        </p:txBody>
      </p:sp>
      <p:sp>
        <p:nvSpPr>
          <p:cNvPr id="3" name="Content Placeholder 2">
            <a:extLst>
              <a:ext uri="{FF2B5EF4-FFF2-40B4-BE49-F238E27FC236}">
                <a16:creationId xmlns:a16="http://schemas.microsoft.com/office/drawing/2014/main" id="{15F58FEC-7B20-6F33-77D4-7E4B4704F3D8}"/>
              </a:ext>
            </a:extLst>
          </p:cNvPr>
          <p:cNvSpPr>
            <a:spLocks noGrp="1"/>
          </p:cNvSpPr>
          <p:nvPr>
            <p:ph idx="1"/>
          </p:nvPr>
        </p:nvSpPr>
        <p:spPr/>
        <p:txBody>
          <a:bodyPr/>
          <a:lstStyle/>
          <a:p>
            <a:r>
              <a:rPr lang="en-US" dirty="0"/>
              <a:t>Probability of type-2 error</a:t>
            </a:r>
          </a:p>
        </p:txBody>
      </p:sp>
      <p:pic>
        <p:nvPicPr>
          <p:cNvPr id="4" name="Picture 3">
            <a:extLst>
              <a:ext uri="{FF2B5EF4-FFF2-40B4-BE49-F238E27FC236}">
                <a16:creationId xmlns:a16="http://schemas.microsoft.com/office/drawing/2014/main" id="{4A337C96-2EEF-F8E6-0C4C-6DC510ACEEE0}"/>
              </a:ext>
            </a:extLst>
          </p:cNvPr>
          <p:cNvPicPr>
            <a:picLocks noChangeAspect="1"/>
          </p:cNvPicPr>
          <p:nvPr/>
        </p:nvPicPr>
        <p:blipFill>
          <a:blip r:embed="rId3"/>
          <a:stretch>
            <a:fillRect/>
          </a:stretch>
        </p:blipFill>
        <p:spPr>
          <a:xfrm>
            <a:off x="1648139" y="2871788"/>
            <a:ext cx="7810500" cy="3305175"/>
          </a:xfrm>
          <a:prstGeom prst="rect">
            <a:avLst/>
          </a:prstGeom>
        </p:spPr>
      </p:pic>
      <p:pic>
        <p:nvPicPr>
          <p:cNvPr id="6" name="Picture 5">
            <a:extLst>
              <a:ext uri="{FF2B5EF4-FFF2-40B4-BE49-F238E27FC236}">
                <a16:creationId xmlns:a16="http://schemas.microsoft.com/office/drawing/2014/main" id="{5F02C34F-384A-682B-B978-8A4FD6A3D0C6}"/>
              </a:ext>
            </a:extLst>
          </p:cNvPr>
          <p:cNvPicPr>
            <a:picLocks noChangeAspect="1"/>
          </p:cNvPicPr>
          <p:nvPr/>
        </p:nvPicPr>
        <p:blipFill>
          <a:blip r:embed="rId4"/>
          <a:stretch>
            <a:fillRect/>
          </a:stretch>
        </p:blipFill>
        <p:spPr>
          <a:xfrm>
            <a:off x="9733294" y="4206875"/>
            <a:ext cx="2190750" cy="2286000"/>
          </a:xfrm>
          <a:prstGeom prst="rect">
            <a:avLst/>
          </a:prstGeom>
        </p:spPr>
      </p:pic>
    </p:spTree>
    <p:extLst>
      <p:ext uri="{BB962C8B-B14F-4D97-AF65-F5344CB8AC3E}">
        <p14:creationId xmlns:p14="http://schemas.microsoft.com/office/powerpoint/2010/main" val="1329470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52B3-F0BC-7C20-9461-852FDE8065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74F742-6528-7447-11C6-E2FD4F396F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5B24A65-35C7-0460-CB9D-16CC457FA203}"/>
              </a:ext>
            </a:extLst>
          </p:cNvPr>
          <p:cNvPicPr>
            <a:picLocks noChangeAspect="1"/>
          </p:cNvPicPr>
          <p:nvPr/>
        </p:nvPicPr>
        <p:blipFill>
          <a:blip r:embed="rId2"/>
          <a:stretch>
            <a:fillRect/>
          </a:stretch>
        </p:blipFill>
        <p:spPr>
          <a:xfrm>
            <a:off x="1807694" y="0"/>
            <a:ext cx="8576612" cy="6858000"/>
          </a:xfrm>
          <a:prstGeom prst="rect">
            <a:avLst/>
          </a:prstGeom>
        </p:spPr>
      </p:pic>
    </p:spTree>
    <p:extLst>
      <p:ext uri="{BB962C8B-B14F-4D97-AF65-F5344CB8AC3E}">
        <p14:creationId xmlns:p14="http://schemas.microsoft.com/office/powerpoint/2010/main" val="1136038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3643-8DC0-DE5A-04E8-6A972869BC90}"/>
              </a:ext>
            </a:extLst>
          </p:cNvPr>
          <p:cNvSpPr>
            <a:spLocks noGrp="1"/>
          </p:cNvSpPr>
          <p:nvPr>
            <p:ph type="title"/>
          </p:nvPr>
        </p:nvSpPr>
        <p:spPr/>
        <p:txBody>
          <a:bodyPr/>
          <a:lstStyle/>
          <a:p>
            <a:r>
              <a:rPr lang="en-US" dirty="0"/>
              <a:t>Three components of power</a:t>
            </a:r>
          </a:p>
        </p:txBody>
      </p:sp>
      <p:sp>
        <p:nvSpPr>
          <p:cNvPr id="3" name="Content Placeholder 2">
            <a:extLst>
              <a:ext uri="{FF2B5EF4-FFF2-40B4-BE49-F238E27FC236}">
                <a16:creationId xmlns:a16="http://schemas.microsoft.com/office/drawing/2014/main" id="{34B18D6B-C8AE-8736-74A1-543139D3A4E1}"/>
              </a:ext>
            </a:extLst>
          </p:cNvPr>
          <p:cNvSpPr>
            <a:spLocks noGrp="1"/>
          </p:cNvSpPr>
          <p:nvPr>
            <p:ph idx="1"/>
          </p:nvPr>
        </p:nvSpPr>
        <p:spPr/>
        <p:txBody>
          <a:bodyPr/>
          <a:lstStyle/>
          <a:p>
            <a:r>
              <a:rPr lang="en-US" dirty="0"/>
              <a:t>Variance</a:t>
            </a:r>
          </a:p>
        </p:txBody>
      </p:sp>
      <p:sp>
        <p:nvSpPr>
          <p:cNvPr id="4" name="Freeform: Shape 3">
            <a:extLst>
              <a:ext uri="{FF2B5EF4-FFF2-40B4-BE49-F238E27FC236}">
                <a16:creationId xmlns:a16="http://schemas.microsoft.com/office/drawing/2014/main" id="{68A483D2-94AD-56FD-8EDB-C5EA1D73A9E0}"/>
              </a:ext>
            </a:extLst>
          </p:cNvPr>
          <p:cNvSpPr/>
          <p:nvPr/>
        </p:nvSpPr>
        <p:spPr>
          <a:xfrm>
            <a:off x="838200" y="4106777"/>
            <a:ext cx="3587262" cy="1568010"/>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8010">
                <a:moveTo>
                  <a:pt x="0" y="1557551"/>
                </a:moveTo>
                <a:cubicBezTo>
                  <a:pt x="205323" y="1514541"/>
                  <a:pt x="690798" y="1610685"/>
                  <a:pt x="985550" y="1351103"/>
                </a:cubicBezTo>
                <a:cubicBezTo>
                  <a:pt x="1280302" y="1091521"/>
                  <a:pt x="1532830" y="-9179"/>
                  <a:pt x="1768510" y="57"/>
                </a:cubicBezTo>
                <a:cubicBezTo>
                  <a:pt x="2004190" y="9293"/>
                  <a:pt x="2067729" y="1228848"/>
                  <a:pt x="2399629" y="1406522"/>
                </a:cubicBezTo>
                <a:cubicBezTo>
                  <a:pt x="2731529" y="1584196"/>
                  <a:pt x="3587262" y="1567599"/>
                  <a:pt x="3587262" y="1567599"/>
                </a:cubicBezTo>
                <a:lnTo>
                  <a:pt x="3587262" y="156759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A4460A83-A943-5DFA-7F93-A5B4B18061DE}"/>
              </a:ext>
            </a:extLst>
          </p:cNvPr>
          <p:cNvSpPr/>
          <p:nvPr/>
        </p:nvSpPr>
        <p:spPr>
          <a:xfrm>
            <a:off x="1715758" y="4106777"/>
            <a:ext cx="3587262" cy="1568010"/>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8010">
                <a:moveTo>
                  <a:pt x="0" y="1557551"/>
                </a:moveTo>
                <a:cubicBezTo>
                  <a:pt x="205323" y="1514541"/>
                  <a:pt x="690798" y="1610685"/>
                  <a:pt x="985550" y="1351103"/>
                </a:cubicBezTo>
                <a:cubicBezTo>
                  <a:pt x="1280302" y="1091521"/>
                  <a:pt x="1532830" y="-9179"/>
                  <a:pt x="1768510" y="57"/>
                </a:cubicBezTo>
                <a:cubicBezTo>
                  <a:pt x="2004190" y="9293"/>
                  <a:pt x="2067729" y="1228848"/>
                  <a:pt x="2399629" y="1406522"/>
                </a:cubicBezTo>
                <a:cubicBezTo>
                  <a:pt x="2731529" y="1584196"/>
                  <a:pt x="3587262" y="1567599"/>
                  <a:pt x="3587262" y="1567599"/>
                </a:cubicBezTo>
                <a:lnTo>
                  <a:pt x="3587262" y="156759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494D0BEB-F60C-875F-0E87-D7116C39451C}"/>
              </a:ext>
            </a:extLst>
          </p:cNvPr>
          <p:cNvSpPr/>
          <p:nvPr/>
        </p:nvSpPr>
        <p:spPr>
          <a:xfrm>
            <a:off x="5885873" y="4106800"/>
            <a:ext cx="4464820" cy="1567575"/>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 name="connsiteX0" fmla="*/ 0 w 3587262"/>
              <a:gd name="connsiteY0" fmla="*/ 1559520 h 1569568"/>
              <a:gd name="connsiteX1" fmla="*/ 985550 w 3587262"/>
              <a:gd name="connsiteY1" fmla="*/ 1353072 h 1569568"/>
              <a:gd name="connsiteX2" fmla="*/ 1768510 w 3587262"/>
              <a:gd name="connsiteY2" fmla="*/ 2026 h 1569568"/>
              <a:gd name="connsiteX3" fmla="*/ 2870684 w 3587262"/>
              <a:gd name="connsiteY3" fmla="*/ 1048273 h 1569568"/>
              <a:gd name="connsiteX4" fmla="*/ 3587262 w 3587262"/>
              <a:gd name="connsiteY4" fmla="*/ 1569568 h 1569568"/>
              <a:gd name="connsiteX5" fmla="*/ 3587262 w 3587262"/>
              <a:gd name="connsiteY5" fmla="*/ 1569568 h 1569568"/>
              <a:gd name="connsiteX0" fmla="*/ 0 w 3587262"/>
              <a:gd name="connsiteY0" fmla="*/ 1557527 h 1567575"/>
              <a:gd name="connsiteX1" fmla="*/ 653041 w 3587262"/>
              <a:gd name="connsiteY1" fmla="*/ 1083224 h 1567575"/>
              <a:gd name="connsiteX2" fmla="*/ 1768510 w 3587262"/>
              <a:gd name="connsiteY2" fmla="*/ 33 h 1567575"/>
              <a:gd name="connsiteX3" fmla="*/ 2870684 w 3587262"/>
              <a:gd name="connsiteY3" fmla="*/ 1046280 h 1567575"/>
              <a:gd name="connsiteX4" fmla="*/ 3587262 w 3587262"/>
              <a:gd name="connsiteY4" fmla="*/ 1567575 h 1567575"/>
              <a:gd name="connsiteX5" fmla="*/ 3587262 w 3587262"/>
              <a:gd name="connsiteY5" fmla="*/ 1567575 h 156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7575">
                <a:moveTo>
                  <a:pt x="0" y="1557527"/>
                </a:moveTo>
                <a:cubicBezTo>
                  <a:pt x="205323" y="1514517"/>
                  <a:pt x="358289" y="1342806"/>
                  <a:pt x="653041" y="1083224"/>
                </a:cubicBezTo>
                <a:cubicBezTo>
                  <a:pt x="947793" y="823642"/>
                  <a:pt x="1398903" y="6190"/>
                  <a:pt x="1768510" y="33"/>
                </a:cubicBezTo>
                <a:cubicBezTo>
                  <a:pt x="2138117" y="-6124"/>
                  <a:pt x="2538784" y="868606"/>
                  <a:pt x="2870684" y="1046280"/>
                </a:cubicBezTo>
                <a:cubicBezTo>
                  <a:pt x="3202584" y="1223954"/>
                  <a:pt x="3587262" y="1567575"/>
                  <a:pt x="3587262" y="1567575"/>
                </a:cubicBezTo>
                <a:lnTo>
                  <a:pt x="3587262" y="156757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27D5B230-9A6B-0E3A-033B-81A448A00EF6}"/>
              </a:ext>
            </a:extLst>
          </p:cNvPr>
          <p:cNvSpPr/>
          <p:nvPr/>
        </p:nvSpPr>
        <p:spPr>
          <a:xfrm>
            <a:off x="6763431" y="4106738"/>
            <a:ext cx="4449514" cy="1567637"/>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 name="connsiteX0" fmla="*/ 0 w 3587262"/>
              <a:gd name="connsiteY0" fmla="*/ 1558725 h 1569184"/>
              <a:gd name="connsiteX1" fmla="*/ 754641 w 3587262"/>
              <a:gd name="connsiteY1" fmla="*/ 1167550 h 1569184"/>
              <a:gd name="connsiteX2" fmla="*/ 1768510 w 3587262"/>
              <a:gd name="connsiteY2" fmla="*/ 1231 h 1569184"/>
              <a:gd name="connsiteX3" fmla="*/ 2399629 w 3587262"/>
              <a:gd name="connsiteY3" fmla="*/ 1407696 h 1569184"/>
              <a:gd name="connsiteX4" fmla="*/ 3587262 w 3587262"/>
              <a:gd name="connsiteY4" fmla="*/ 1568773 h 1569184"/>
              <a:gd name="connsiteX5" fmla="*/ 3587262 w 3587262"/>
              <a:gd name="connsiteY5" fmla="*/ 1568773 h 1569184"/>
              <a:gd name="connsiteX0" fmla="*/ 0 w 3587262"/>
              <a:gd name="connsiteY0" fmla="*/ 1557589 h 1567637"/>
              <a:gd name="connsiteX1" fmla="*/ 754641 w 3587262"/>
              <a:gd name="connsiteY1" fmla="*/ 1166414 h 1567637"/>
              <a:gd name="connsiteX2" fmla="*/ 1768510 w 3587262"/>
              <a:gd name="connsiteY2" fmla="*/ 95 h 1567637"/>
              <a:gd name="connsiteX3" fmla="*/ 2907629 w 3587262"/>
              <a:gd name="connsiteY3" fmla="*/ 1231069 h 1567637"/>
              <a:gd name="connsiteX4" fmla="*/ 3587262 w 3587262"/>
              <a:gd name="connsiteY4" fmla="*/ 1567637 h 1567637"/>
              <a:gd name="connsiteX5" fmla="*/ 3587262 w 3587262"/>
              <a:gd name="connsiteY5" fmla="*/ 1567637 h 156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7637">
                <a:moveTo>
                  <a:pt x="0" y="1557589"/>
                </a:moveTo>
                <a:cubicBezTo>
                  <a:pt x="205323" y="1514579"/>
                  <a:pt x="459889" y="1425996"/>
                  <a:pt x="754641" y="1166414"/>
                </a:cubicBezTo>
                <a:cubicBezTo>
                  <a:pt x="1049393" y="906832"/>
                  <a:pt x="1409679" y="-10681"/>
                  <a:pt x="1768510" y="95"/>
                </a:cubicBezTo>
                <a:cubicBezTo>
                  <a:pt x="2127341" y="10871"/>
                  <a:pt x="2575729" y="1053395"/>
                  <a:pt x="2907629" y="1231069"/>
                </a:cubicBezTo>
                <a:cubicBezTo>
                  <a:pt x="3239529" y="1408743"/>
                  <a:pt x="3587262" y="1567637"/>
                  <a:pt x="3587262" y="1567637"/>
                </a:cubicBezTo>
                <a:lnTo>
                  <a:pt x="3587262" y="1567637"/>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642C3205-5234-E5BB-31C6-F9DCE86DED26}"/>
              </a:ext>
            </a:extLst>
          </p:cNvPr>
          <p:cNvSpPr/>
          <p:nvPr/>
        </p:nvSpPr>
        <p:spPr>
          <a:xfrm>
            <a:off x="2731245" y="5144655"/>
            <a:ext cx="390646" cy="390863"/>
          </a:xfrm>
          <a:custGeom>
            <a:avLst/>
            <a:gdLst>
              <a:gd name="connsiteX0" fmla="*/ 242864 w 390646"/>
              <a:gd name="connsiteY0" fmla="*/ 0 h 390863"/>
              <a:gd name="connsiteX1" fmla="*/ 141264 w 390646"/>
              <a:gd name="connsiteY1" fmla="*/ 138545 h 390863"/>
              <a:gd name="connsiteX2" fmla="*/ 132028 w 390646"/>
              <a:gd name="connsiteY2" fmla="*/ 166254 h 390863"/>
              <a:gd name="connsiteX3" fmla="*/ 233628 w 390646"/>
              <a:gd name="connsiteY3" fmla="*/ 73890 h 390863"/>
              <a:gd name="connsiteX4" fmla="*/ 85846 w 390646"/>
              <a:gd name="connsiteY4" fmla="*/ 267854 h 390863"/>
              <a:gd name="connsiteX5" fmla="*/ 187446 w 390646"/>
              <a:gd name="connsiteY5" fmla="*/ 184727 h 390863"/>
              <a:gd name="connsiteX6" fmla="*/ 224391 w 390646"/>
              <a:gd name="connsiteY6" fmla="*/ 166254 h 390863"/>
              <a:gd name="connsiteX7" fmla="*/ 122791 w 390646"/>
              <a:gd name="connsiteY7" fmla="*/ 240145 h 390863"/>
              <a:gd name="connsiteX8" fmla="*/ 159737 w 390646"/>
              <a:gd name="connsiteY8" fmla="*/ 267854 h 390863"/>
              <a:gd name="connsiteX9" fmla="*/ 233628 w 390646"/>
              <a:gd name="connsiteY9" fmla="*/ 230909 h 390863"/>
              <a:gd name="connsiteX10" fmla="*/ 289046 w 390646"/>
              <a:gd name="connsiteY10" fmla="*/ 193963 h 390863"/>
              <a:gd name="connsiteX11" fmla="*/ 242864 w 390646"/>
              <a:gd name="connsiteY11" fmla="*/ 230909 h 390863"/>
              <a:gd name="connsiteX12" fmla="*/ 141264 w 390646"/>
              <a:gd name="connsiteY12" fmla="*/ 332509 h 390863"/>
              <a:gd name="connsiteX13" fmla="*/ 122791 w 390646"/>
              <a:gd name="connsiteY13" fmla="*/ 360218 h 390863"/>
              <a:gd name="connsiteX14" fmla="*/ 215155 w 390646"/>
              <a:gd name="connsiteY14" fmla="*/ 341745 h 390863"/>
              <a:gd name="connsiteX15" fmla="*/ 289046 w 390646"/>
              <a:gd name="connsiteY15" fmla="*/ 304800 h 390863"/>
              <a:gd name="connsiteX16" fmla="*/ 298282 w 390646"/>
              <a:gd name="connsiteY16" fmla="*/ 350981 h 390863"/>
              <a:gd name="connsiteX17" fmla="*/ 390646 w 390646"/>
              <a:gd name="connsiteY17" fmla="*/ 295563 h 390863"/>
              <a:gd name="connsiteX18" fmla="*/ 372173 w 390646"/>
              <a:gd name="connsiteY18" fmla="*/ 258618 h 390863"/>
              <a:gd name="connsiteX19" fmla="*/ 335228 w 390646"/>
              <a:gd name="connsiteY19" fmla="*/ 203200 h 390863"/>
              <a:gd name="connsiteX20" fmla="*/ 289046 w 390646"/>
              <a:gd name="connsiteY20" fmla="*/ 129309 h 390863"/>
              <a:gd name="connsiteX21" fmla="*/ 205919 w 390646"/>
              <a:gd name="connsiteY21" fmla="*/ 64654 h 390863"/>
              <a:gd name="connsiteX22" fmla="*/ 178210 w 390646"/>
              <a:gd name="connsiteY22" fmla="*/ 129309 h 390863"/>
              <a:gd name="connsiteX23" fmla="*/ 85846 w 390646"/>
              <a:gd name="connsiteY23" fmla="*/ 258618 h 390863"/>
              <a:gd name="connsiteX24" fmla="*/ 11955 w 390646"/>
              <a:gd name="connsiteY24" fmla="*/ 387927 h 390863"/>
              <a:gd name="connsiteX25" fmla="*/ 196682 w 390646"/>
              <a:gd name="connsiteY25" fmla="*/ 295563 h 390863"/>
              <a:gd name="connsiteX26" fmla="*/ 289046 w 390646"/>
              <a:gd name="connsiteY26" fmla="*/ 230909 h 3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0646" h="390863">
                <a:moveTo>
                  <a:pt x="242864" y="0"/>
                </a:moveTo>
                <a:cubicBezTo>
                  <a:pt x="208997" y="46182"/>
                  <a:pt x="159373" y="84215"/>
                  <a:pt x="141264" y="138545"/>
                </a:cubicBezTo>
                <a:cubicBezTo>
                  <a:pt x="138185" y="147781"/>
                  <a:pt x="124052" y="171837"/>
                  <a:pt x="132028" y="166254"/>
                </a:cubicBezTo>
                <a:cubicBezTo>
                  <a:pt x="169524" y="140007"/>
                  <a:pt x="252568" y="32223"/>
                  <a:pt x="233628" y="73890"/>
                </a:cubicBezTo>
                <a:cubicBezTo>
                  <a:pt x="199993" y="147887"/>
                  <a:pt x="117108" y="192824"/>
                  <a:pt x="85846" y="267854"/>
                </a:cubicBezTo>
                <a:cubicBezTo>
                  <a:pt x="69016" y="308246"/>
                  <a:pt x="152160" y="210604"/>
                  <a:pt x="187446" y="184727"/>
                </a:cubicBezTo>
                <a:cubicBezTo>
                  <a:pt x="198549" y="176585"/>
                  <a:pt x="234127" y="156518"/>
                  <a:pt x="224391" y="166254"/>
                </a:cubicBezTo>
                <a:cubicBezTo>
                  <a:pt x="203699" y="186945"/>
                  <a:pt x="153734" y="219516"/>
                  <a:pt x="122791" y="240145"/>
                </a:cubicBezTo>
                <a:cubicBezTo>
                  <a:pt x="112168" y="282637"/>
                  <a:pt x="98114" y="291555"/>
                  <a:pt x="159737" y="267854"/>
                </a:cubicBezTo>
                <a:cubicBezTo>
                  <a:pt x="185439" y="257969"/>
                  <a:pt x="210716" y="246184"/>
                  <a:pt x="233628" y="230909"/>
                </a:cubicBezTo>
                <a:cubicBezTo>
                  <a:pt x="252101" y="218594"/>
                  <a:pt x="266844" y="193963"/>
                  <a:pt x="289046" y="193963"/>
                </a:cubicBezTo>
                <a:cubicBezTo>
                  <a:pt x="308760" y="193963"/>
                  <a:pt x="258635" y="219081"/>
                  <a:pt x="242864" y="230909"/>
                </a:cubicBezTo>
                <a:cubicBezTo>
                  <a:pt x="177516" y="279920"/>
                  <a:pt x="245212" y="207772"/>
                  <a:pt x="141264" y="332509"/>
                </a:cubicBezTo>
                <a:cubicBezTo>
                  <a:pt x="134157" y="341037"/>
                  <a:pt x="111776" y="358841"/>
                  <a:pt x="122791" y="360218"/>
                </a:cubicBezTo>
                <a:cubicBezTo>
                  <a:pt x="153946" y="364112"/>
                  <a:pt x="184367" y="347903"/>
                  <a:pt x="215155" y="341745"/>
                </a:cubicBezTo>
                <a:cubicBezTo>
                  <a:pt x="239785" y="329430"/>
                  <a:pt x="261677" y="301759"/>
                  <a:pt x="289046" y="304800"/>
                </a:cubicBezTo>
                <a:cubicBezTo>
                  <a:pt x="304648" y="306534"/>
                  <a:pt x="282648" y="352402"/>
                  <a:pt x="298282" y="350981"/>
                </a:cubicBezTo>
                <a:cubicBezTo>
                  <a:pt x="334039" y="347730"/>
                  <a:pt x="359858" y="314036"/>
                  <a:pt x="390646" y="295563"/>
                </a:cubicBezTo>
                <a:cubicBezTo>
                  <a:pt x="384488" y="283248"/>
                  <a:pt x="379257" y="270425"/>
                  <a:pt x="372173" y="258618"/>
                </a:cubicBezTo>
                <a:cubicBezTo>
                  <a:pt x="360750" y="239581"/>
                  <a:pt x="344532" y="223358"/>
                  <a:pt x="335228" y="203200"/>
                </a:cubicBezTo>
                <a:cubicBezTo>
                  <a:pt x="298701" y="124057"/>
                  <a:pt x="344699" y="147859"/>
                  <a:pt x="289046" y="129309"/>
                </a:cubicBezTo>
                <a:cubicBezTo>
                  <a:pt x="226744" y="67006"/>
                  <a:pt x="258412" y="82151"/>
                  <a:pt x="205919" y="64654"/>
                </a:cubicBezTo>
                <a:cubicBezTo>
                  <a:pt x="196683" y="86206"/>
                  <a:pt x="189326" y="108664"/>
                  <a:pt x="178210" y="129309"/>
                </a:cubicBezTo>
                <a:cubicBezTo>
                  <a:pt x="150414" y="180929"/>
                  <a:pt x="118213" y="207756"/>
                  <a:pt x="85846" y="258618"/>
                </a:cubicBezTo>
                <a:cubicBezTo>
                  <a:pt x="59193" y="300501"/>
                  <a:pt x="-32448" y="410129"/>
                  <a:pt x="11955" y="387927"/>
                </a:cubicBezTo>
                <a:cubicBezTo>
                  <a:pt x="73531" y="357139"/>
                  <a:pt x="136319" y="328665"/>
                  <a:pt x="196682" y="295563"/>
                </a:cubicBezTo>
                <a:cubicBezTo>
                  <a:pt x="317595" y="229256"/>
                  <a:pt x="337142" y="230909"/>
                  <a:pt x="289046" y="230909"/>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9" name="Freeform: Shape 8">
            <a:extLst>
              <a:ext uri="{FF2B5EF4-FFF2-40B4-BE49-F238E27FC236}">
                <a16:creationId xmlns:a16="http://schemas.microsoft.com/office/drawing/2014/main" id="{55270C63-5ADE-FA7F-8ABE-973745689897}"/>
              </a:ext>
            </a:extLst>
          </p:cNvPr>
          <p:cNvSpPr/>
          <p:nvPr/>
        </p:nvSpPr>
        <p:spPr>
          <a:xfrm>
            <a:off x="7014106" y="4701309"/>
            <a:ext cx="2846178" cy="1108003"/>
          </a:xfrm>
          <a:custGeom>
            <a:avLst/>
            <a:gdLst>
              <a:gd name="connsiteX0" fmla="*/ 242864 w 390646"/>
              <a:gd name="connsiteY0" fmla="*/ 0 h 390863"/>
              <a:gd name="connsiteX1" fmla="*/ 141264 w 390646"/>
              <a:gd name="connsiteY1" fmla="*/ 138545 h 390863"/>
              <a:gd name="connsiteX2" fmla="*/ 132028 w 390646"/>
              <a:gd name="connsiteY2" fmla="*/ 166254 h 390863"/>
              <a:gd name="connsiteX3" fmla="*/ 233628 w 390646"/>
              <a:gd name="connsiteY3" fmla="*/ 73890 h 390863"/>
              <a:gd name="connsiteX4" fmla="*/ 85846 w 390646"/>
              <a:gd name="connsiteY4" fmla="*/ 267854 h 390863"/>
              <a:gd name="connsiteX5" fmla="*/ 187446 w 390646"/>
              <a:gd name="connsiteY5" fmla="*/ 184727 h 390863"/>
              <a:gd name="connsiteX6" fmla="*/ 224391 w 390646"/>
              <a:gd name="connsiteY6" fmla="*/ 166254 h 390863"/>
              <a:gd name="connsiteX7" fmla="*/ 122791 w 390646"/>
              <a:gd name="connsiteY7" fmla="*/ 240145 h 390863"/>
              <a:gd name="connsiteX8" fmla="*/ 159737 w 390646"/>
              <a:gd name="connsiteY8" fmla="*/ 267854 h 390863"/>
              <a:gd name="connsiteX9" fmla="*/ 233628 w 390646"/>
              <a:gd name="connsiteY9" fmla="*/ 230909 h 390863"/>
              <a:gd name="connsiteX10" fmla="*/ 289046 w 390646"/>
              <a:gd name="connsiteY10" fmla="*/ 193963 h 390863"/>
              <a:gd name="connsiteX11" fmla="*/ 242864 w 390646"/>
              <a:gd name="connsiteY11" fmla="*/ 230909 h 390863"/>
              <a:gd name="connsiteX12" fmla="*/ 141264 w 390646"/>
              <a:gd name="connsiteY12" fmla="*/ 332509 h 390863"/>
              <a:gd name="connsiteX13" fmla="*/ 122791 w 390646"/>
              <a:gd name="connsiteY13" fmla="*/ 360218 h 390863"/>
              <a:gd name="connsiteX14" fmla="*/ 215155 w 390646"/>
              <a:gd name="connsiteY14" fmla="*/ 341745 h 390863"/>
              <a:gd name="connsiteX15" fmla="*/ 289046 w 390646"/>
              <a:gd name="connsiteY15" fmla="*/ 304800 h 390863"/>
              <a:gd name="connsiteX16" fmla="*/ 298282 w 390646"/>
              <a:gd name="connsiteY16" fmla="*/ 350981 h 390863"/>
              <a:gd name="connsiteX17" fmla="*/ 390646 w 390646"/>
              <a:gd name="connsiteY17" fmla="*/ 295563 h 390863"/>
              <a:gd name="connsiteX18" fmla="*/ 372173 w 390646"/>
              <a:gd name="connsiteY18" fmla="*/ 258618 h 390863"/>
              <a:gd name="connsiteX19" fmla="*/ 335228 w 390646"/>
              <a:gd name="connsiteY19" fmla="*/ 203200 h 390863"/>
              <a:gd name="connsiteX20" fmla="*/ 289046 w 390646"/>
              <a:gd name="connsiteY20" fmla="*/ 129309 h 390863"/>
              <a:gd name="connsiteX21" fmla="*/ 205919 w 390646"/>
              <a:gd name="connsiteY21" fmla="*/ 64654 h 390863"/>
              <a:gd name="connsiteX22" fmla="*/ 178210 w 390646"/>
              <a:gd name="connsiteY22" fmla="*/ 129309 h 390863"/>
              <a:gd name="connsiteX23" fmla="*/ 85846 w 390646"/>
              <a:gd name="connsiteY23" fmla="*/ 258618 h 390863"/>
              <a:gd name="connsiteX24" fmla="*/ 11955 w 390646"/>
              <a:gd name="connsiteY24" fmla="*/ 387927 h 390863"/>
              <a:gd name="connsiteX25" fmla="*/ 196682 w 390646"/>
              <a:gd name="connsiteY25" fmla="*/ 295563 h 390863"/>
              <a:gd name="connsiteX26" fmla="*/ 289046 w 390646"/>
              <a:gd name="connsiteY26" fmla="*/ 230909 h 3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0646" h="390863">
                <a:moveTo>
                  <a:pt x="242864" y="0"/>
                </a:moveTo>
                <a:cubicBezTo>
                  <a:pt x="208997" y="46182"/>
                  <a:pt x="159373" y="84215"/>
                  <a:pt x="141264" y="138545"/>
                </a:cubicBezTo>
                <a:cubicBezTo>
                  <a:pt x="138185" y="147781"/>
                  <a:pt x="124052" y="171837"/>
                  <a:pt x="132028" y="166254"/>
                </a:cubicBezTo>
                <a:cubicBezTo>
                  <a:pt x="169524" y="140007"/>
                  <a:pt x="252568" y="32223"/>
                  <a:pt x="233628" y="73890"/>
                </a:cubicBezTo>
                <a:cubicBezTo>
                  <a:pt x="199993" y="147887"/>
                  <a:pt x="117108" y="192824"/>
                  <a:pt x="85846" y="267854"/>
                </a:cubicBezTo>
                <a:cubicBezTo>
                  <a:pt x="69016" y="308246"/>
                  <a:pt x="152160" y="210604"/>
                  <a:pt x="187446" y="184727"/>
                </a:cubicBezTo>
                <a:cubicBezTo>
                  <a:pt x="198549" y="176585"/>
                  <a:pt x="234127" y="156518"/>
                  <a:pt x="224391" y="166254"/>
                </a:cubicBezTo>
                <a:cubicBezTo>
                  <a:pt x="203699" y="186945"/>
                  <a:pt x="153734" y="219516"/>
                  <a:pt x="122791" y="240145"/>
                </a:cubicBezTo>
                <a:cubicBezTo>
                  <a:pt x="112168" y="282637"/>
                  <a:pt x="98114" y="291555"/>
                  <a:pt x="159737" y="267854"/>
                </a:cubicBezTo>
                <a:cubicBezTo>
                  <a:pt x="185439" y="257969"/>
                  <a:pt x="210716" y="246184"/>
                  <a:pt x="233628" y="230909"/>
                </a:cubicBezTo>
                <a:cubicBezTo>
                  <a:pt x="252101" y="218594"/>
                  <a:pt x="266844" y="193963"/>
                  <a:pt x="289046" y="193963"/>
                </a:cubicBezTo>
                <a:cubicBezTo>
                  <a:pt x="308760" y="193963"/>
                  <a:pt x="258635" y="219081"/>
                  <a:pt x="242864" y="230909"/>
                </a:cubicBezTo>
                <a:cubicBezTo>
                  <a:pt x="177516" y="279920"/>
                  <a:pt x="245212" y="207772"/>
                  <a:pt x="141264" y="332509"/>
                </a:cubicBezTo>
                <a:cubicBezTo>
                  <a:pt x="134157" y="341037"/>
                  <a:pt x="111776" y="358841"/>
                  <a:pt x="122791" y="360218"/>
                </a:cubicBezTo>
                <a:cubicBezTo>
                  <a:pt x="153946" y="364112"/>
                  <a:pt x="184367" y="347903"/>
                  <a:pt x="215155" y="341745"/>
                </a:cubicBezTo>
                <a:cubicBezTo>
                  <a:pt x="239785" y="329430"/>
                  <a:pt x="261677" y="301759"/>
                  <a:pt x="289046" y="304800"/>
                </a:cubicBezTo>
                <a:cubicBezTo>
                  <a:pt x="304648" y="306534"/>
                  <a:pt x="282648" y="352402"/>
                  <a:pt x="298282" y="350981"/>
                </a:cubicBezTo>
                <a:cubicBezTo>
                  <a:pt x="334039" y="347730"/>
                  <a:pt x="359858" y="314036"/>
                  <a:pt x="390646" y="295563"/>
                </a:cubicBezTo>
                <a:cubicBezTo>
                  <a:pt x="384488" y="283248"/>
                  <a:pt x="379257" y="270425"/>
                  <a:pt x="372173" y="258618"/>
                </a:cubicBezTo>
                <a:cubicBezTo>
                  <a:pt x="360750" y="239581"/>
                  <a:pt x="344532" y="223358"/>
                  <a:pt x="335228" y="203200"/>
                </a:cubicBezTo>
                <a:cubicBezTo>
                  <a:pt x="298701" y="124057"/>
                  <a:pt x="344699" y="147859"/>
                  <a:pt x="289046" y="129309"/>
                </a:cubicBezTo>
                <a:cubicBezTo>
                  <a:pt x="226744" y="67006"/>
                  <a:pt x="258412" y="82151"/>
                  <a:pt x="205919" y="64654"/>
                </a:cubicBezTo>
                <a:cubicBezTo>
                  <a:pt x="196683" y="86206"/>
                  <a:pt x="189326" y="108664"/>
                  <a:pt x="178210" y="129309"/>
                </a:cubicBezTo>
                <a:cubicBezTo>
                  <a:pt x="150414" y="180929"/>
                  <a:pt x="118213" y="207756"/>
                  <a:pt x="85846" y="258618"/>
                </a:cubicBezTo>
                <a:cubicBezTo>
                  <a:pt x="59193" y="300501"/>
                  <a:pt x="-32448" y="410129"/>
                  <a:pt x="11955" y="387927"/>
                </a:cubicBezTo>
                <a:cubicBezTo>
                  <a:pt x="73531" y="357139"/>
                  <a:pt x="136319" y="328665"/>
                  <a:pt x="196682" y="295563"/>
                </a:cubicBezTo>
                <a:cubicBezTo>
                  <a:pt x="317595" y="229256"/>
                  <a:pt x="337142" y="230909"/>
                  <a:pt x="289046" y="230909"/>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pic>
        <p:nvPicPr>
          <p:cNvPr id="10" name="Picture 9">
            <a:extLst>
              <a:ext uri="{FF2B5EF4-FFF2-40B4-BE49-F238E27FC236}">
                <a16:creationId xmlns:a16="http://schemas.microsoft.com/office/drawing/2014/main" id="{626E1801-4CB1-3169-17C1-C6549102D9AF}"/>
              </a:ext>
            </a:extLst>
          </p:cNvPr>
          <p:cNvPicPr>
            <a:picLocks noChangeAspect="1"/>
          </p:cNvPicPr>
          <p:nvPr/>
        </p:nvPicPr>
        <p:blipFill>
          <a:blip r:embed="rId3"/>
          <a:stretch>
            <a:fillRect/>
          </a:stretch>
        </p:blipFill>
        <p:spPr>
          <a:xfrm>
            <a:off x="9202802" y="507173"/>
            <a:ext cx="2295782" cy="2751112"/>
          </a:xfrm>
          <a:prstGeom prst="rect">
            <a:avLst/>
          </a:prstGeom>
        </p:spPr>
      </p:pic>
    </p:spTree>
    <p:extLst>
      <p:ext uri="{BB962C8B-B14F-4D97-AF65-F5344CB8AC3E}">
        <p14:creationId xmlns:p14="http://schemas.microsoft.com/office/powerpoint/2010/main" val="92904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BFF64-48E8-5A75-BFCA-988F28CC4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53529-E396-AF59-A04B-3D9BCC4EDB97}"/>
              </a:ext>
            </a:extLst>
          </p:cNvPr>
          <p:cNvSpPr>
            <a:spLocks noGrp="1"/>
          </p:cNvSpPr>
          <p:nvPr>
            <p:ph type="title"/>
          </p:nvPr>
        </p:nvSpPr>
        <p:spPr/>
        <p:txBody>
          <a:bodyPr/>
          <a:lstStyle/>
          <a:p>
            <a:r>
              <a:rPr lang="en-US" dirty="0"/>
              <a:t>Three components of power</a:t>
            </a:r>
          </a:p>
        </p:txBody>
      </p:sp>
      <p:sp>
        <p:nvSpPr>
          <p:cNvPr id="3" name="Content Placeholder 2">
            <a:extLst>
              <a:ext uri="{FF2B5EF4-FFF2-40B4-BE49-F238E27FC236}">
                <a16:creationId xmlns:a16="http://schemas.microsoft.com/office/drawing/2014/main" id="{31FF0361-BB56-87E3-DEE8-7F83EB4C9E46}"/>
              </a:ext>
            </a:extLst>
          </p:cNvPr>
          <p:cNvSpPr>
            <a:spLocks noGrp="1"/>
          </p:cNvSpPr>
          <p:nvPr>
            <p:ph idx="1"/>
          </p:nvPr>
        </p:nvSpPr>
        <p:spPr>
          <a:xfrm>
            <a:off x="838200" y="1853334"/>
            <a:ext cx="10515600" cy="4351338"/>
          </a:xfrm>
        </p:spPr>
        <p:txBody>
          <a:bodyPr/>
          <a:lstStyle/>
          <a:p>
            <a:r>
              <a:rPr lang="en-US" dirty="0"/>
              <a:t>Variance</a:t>
            </a:r>
          </a:p>
          <a:p>
            <a:r>
              <a:rPr lang="en-US" dirty="0"/>
              <a:t>Sample size</a:t>
            </a:r>
          </a:p>
        </p:txBody>
      </p:sp>
      <p:sp>
        <p:nvSpPr>
          <p:cNvPr id="4" name="Freeform: Shape 3">
            <a:extLst>
              <a:ext uri="{FF2B5EF4-FFF2-40B4-BE49-F238E27FC236}">
                <a16:creationId xmlns:a16="http://schemas.microsoft.com/office/drawing/2014/main" id="{F9908C5F-643E-2080-D91A-34B578274766}"/>
              </a:ext>
            </a:extLst>
          </p:cNvPr>
          <p:cNvSpPr/>
          <p:nvPr/>
        </p:nvSpPr>
        <p:spPr>
          <a:xfrm>
            <a:off x="838200" y="4106777"/>
            <a:ext cx="3587262" cy="1568010"/>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8010">
                <a:moveTo>
                  <a:pt x="0" y="1557551"/>
                </a:moveTo>
                <a:cubicBezTo>
                  <a:pt x="205323" y="1514541"/>
                  <a:pt x="690798" y="1610685"/>
                  <a:pt x="985550" y="1351103"/>
                </a:cubicBezTo>
                <a:cubicBezTo>
                  <a:pt x="1280302" y="1091521"/>
                  <a:pt x="1532830" y="-9179"/>
                  <a:pt x="1768510" y="57"/>
                </a:cubicBezTo>
                <a:cubicBezTo>
                  <a:pt x="2004190" y="9293"/>
                  <a:pt x="2067729" y="1228848"/>
                  <a:pt x="2399629" y="1406522"/>
                </a:cubicBezTo>
                <a:cubicBezTo>
                  <a:pt x="2731529" y="1584196"/>
                  <a:pt x="3587262" y="1567599"/>
                  <a:pt x="3587262" y="1567599"/>
                </a:cubicBezTo>
                <a:lnTo>
                  <a:pt x="3587262" y="156759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7B262A10-9859-5E3D-B591-3ABE1FA58D55}"/>
              </a:ext>
            </a:extLst>
          </p:cNvPr>
          <p:cNvSpPr/>
          <p:nvPr/>
        </p:nvSpPr>
        <p:spPr>
          <a:xfrm>
            <a:off x="1715758" y="4106777"/>
            <a:ext cx="3587262" cy="1568010"/>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8010">
                <a:moveTo>
                  <a:pt x="0" y="1557551"/>
                </a:moveTo>
                <a:cubicBezTo>
                  <a:pt x="205323" y="1514541"/>
                  <a:pt x="690798" y="1610685"/>
                  <a:pt x="985550" y="1351103"/>
                </a:cubicBezTo>
                <a:cubicBezTo>
                  <a:pt x="1280302" y="1091521"/>
                  <a:pt x="1532830" y="-9179"/>
                  <a:pt x="1768510" y="57"/>
                </a:cubicBezTo>
                <a:cubicBezTo>
                  <a:pt x="2004190" y="9293"/>
                  <a:pt x="2067729" y="1228848"/>
                  <a:pt x="2399629" y="1406522"/>
                </a:cubicBezTo>
                <a:cubicBezTo>
                  <a:pt x="2731529" y="1584196"/>
                  <a:pt x="3587262" y="1567599"/>
                  <a:pt x="3587262" y="1567599"/>
                </a:cubicBezTo>
                <a:lnTo>
                  <a:pt x="3587262" y="156759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59835048-0BBF-66A4-830B-9CFE2E101067}"/>
              </a:ext>
            </a:extLst>
          </p:cNvPr>
          <p:cNvSpPr/>
          <p:nvPr/>
        </p:nvSpPr>
        <p:spPr>
          <a:xfrm>
            <a:off x="6096000" y="3157250"/>
            <a:ext cx="3232727" cy="2517537"/>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8010">
                <a:moveTo>
                  <a:pt x="0" y="1557551"/>
                </a:moveTo>
                <a:cubicBezTo>
                  <a:pt x="205323" y="1514541"/>
                  <a:pt x="690798" y="1610685"/>
                  <a:pt x="985550" y="1351103"/>
                </a:cubicBezTo>
                <a:cubicBezTo>
                  <a:pt x="1280302" y="1091521"/>
                  <a:pt x="1532830" y="-9179"/>
                  <a:pt x="1768510" y="57"/>
                </a:cubicBezTo>
                <a:cubicBezTo>
                  <a:pt x="2004190" y="9293"/>
                  <a:pt x="2067729" y="1228848"/>
                  <a:pt x="2399629" y="1406522"/>
                </a:cubicBezTo>
                <a:cubicBezTo>
                  <a:pt x="2731529" y="1584196"/>
                  <a:pt x="3587262" y="1567599"/>
                  <a:pt x="3587262" y="1567599"/>
                </a:cubicBezTo>
                <a:lnTo>
                  <a:pt x="3587262" y="156759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F622E4FA-843C-BF76-529A-8BF04A381EBD}"/>
              </a:ext>
            </a:extLst>
          </p:cNvPr>
          <p:cNvSpPr/>
          <p:nvPr/>
        </p:nvSpPr>
        <p:spPr>
          <a:xfrm>
            <a:off x="6973558" y="3157250"/>
            <a:ext cx="3232727" cy="2517537"/>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8010">
                <a:moveTo>
                  <a:pt x="0" y="1557551"/>
                </a:moveTo>
                <a:cubicBezTo>
                  <a:pt x="205323" y="1514541"/>
                  <a:pt x="690798" y="1610685"/>
                  <a:pt x="985550" y="1351103"/>
                </a:cubicBezTo>
                <a:cubicBezTo>
                  <a:pt x="1280302" y="1091521"/>
                  <a:pt x="1532830" y="-9179"/>
                  <a:pt x="1768510" y="57"/>
                </a:cubicBezTo>
                <a:cubicBezTo>
                  <a:pt x="2004190" y="9293"/>
                  <a:pt x="2067729" y="1228848"/>
                  <a:pt x="2399629" y="1406522"/>
                </a:cubicBezTo>
                <a:cubicBezTo>
                  <a:pt x="2731529" y="1584196"/>
                  <a:pt x="3587262" y="1567599"/>
                  <a:pt x="3587262" y="1567599"/>
                </a:cubicBezTo>
                <a:lnTo>
                  <a:pt x="3587262" y="156759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5543D9A6-6311-7DA5-2247-77C70FD6D7CB}"/>
              </a:ext>
            </a:extLst>
          </p:cNvPr>
          <p:cNvSpPr/>
          <p:nvPr/>
        </p:nvSpPr>
        <p:spPr>
          <a:xfrm>
            <a:off x="2731245" y="5144655"/>
            <a:ext cx="390646" cy="390863"/>
          </a:xfrm>
          <a:custGeom>
            <a:avLst/>
            <a:gdLst>
              <a:gd name="connsiteX0" fmla="*/ 242864 w 390646"/>
              <a:gd name="connsiteY0" fmla="*/ 0 h 390863"/>
              <a:gd name="connsiteX1" fmla="*/ 141264 w 390646"/>
              <a:gd name="connsiteY1" fmla="*/ 138545 h 390863"/>
              <a:gd name="connsiteX2" fmla="*/ 132028 w 390646"/>
              <a:gd name="connsiteY2" fmla="*/ 166254 h 390863"/>
              <a:gd name="connsiteX3" fmla="*/ 233628 w 390646"/>
              <a:gd name="connsiteY3" fmla="*/ 73890 h 390863"/>
              <a:gd name="connsiteX4" fmla="*/ 85846 w 390646"/>
              <a:gd name="connsiteY4" fmla="*/ 267854 h 390863"/>
              <a:gd name="connsiteX5" fmla="*/ 187446 w 390646"/>
              <a:gd name="connsiteY5" fmla="*/ 184727 h 390863"/>
              <a:gd name="connsiteX6" fmla="*/ 224391 w 390646"/>
              <a:gd name="connsiteY6" fmla="*/ 166254 h 390863"/>
              <a:gd name="connsiteX7" fmla="*/ 122791 w 390646"/>
              <a:gd name="connsiteY7" fmla="*/ 240145 h 390863"/>
              <a:gd name="connsiteX8" fmla="*/ 159737 w 390646"/>
              <a:gd name="connsiteY8" fmla="*/ 267854 h 390863"/>
              <a:gd name="connsiteX9" fmla="*/ 233628 w 390646"/>
              <a:gd name="connsiteY9" fmla="*/ 230909 h 390863"/>
              <a:gd name="connsiteX10" fmla="*/ 289046 w 390646"/>
              <a:gd name="connsiteY10" fmla="*/ 193963 h 390863"/>
              <a:gd name="connsiteX11" fmla="*/ 242864 w 390646"/>
              <a:gd name="connsiteY11" fmla="*/ 230909 h 390863"/>
              <a:gd name="connsiteX12" fmla="*/ 141264 w 390646"/>
              <a:gd name="connsiteY12" fmla="*/ 332509 h 390863"/>
              <a:gd name="connsiteX13" fmla="*/ 122791 w 390646"/>
              <a:gd name="connsiteY13" fmla="*/ 360218 h 390863"/>
              <a:gd name="connsiteX14" fmla="*/ 215155 w 390646"/>
              <a:gd name="connsiteY14" fmla="*/ 341745 h 390863"/>
              <a:gd name="connsiteX15" fmla="*/ 289046 w 390646"/>
              <a:gd name="connsiteY15" fmla="*/ 304800 h 390863"/>
              <a:gd name="connsiteX16" fmla="*/ 298282 w 390646"/>
              <a:gd name="connsiteY16" fmla="*/ 350981 h 390863"/>
              <a:gd name="connsiteX17" fmla="*/ 390646 w 390646"/>
              <a:gd name="connsiteY17" fmla="*/ 295563 h 390863"/>
              <a:gd name="connsiteX18" fmla="*/ 372173 w 390646"/>
              <a:gd name="connsiteY18" fmla="*/ 258618 h 390863"/>
              <a:gd name="connsiteX19" fmla="*/ 335228 w 390646"/>
              <a:gd name="connsiteY19" fmla="*/ 203200 h 390863"/>
              <a:gd name="connsiteX20" fmla="*/ 289046 w 390646"/>
              <a:gd name="connsiteY20" fmla="*/ 129309 h 390863"/>
              <a:gd name="connsiteX21" fmla="*/ 205919 w 390646"/>
              <a:gd name="connsiteY21" fmla="*/ 64654 h 390863"/>
              <a:gd name="connsiteX22" fmla="*/ 178210 w 390646"/>
              <a:gd name="connsiteY22" fmla="*/ 129309 h 390863"/>
              <a:gd name="connsiteX23" fmla="*/ 85846 w 390646"/>
              <a:gd name="connsiteY23" fmla="*/ 258618 h 390863"/>
              <a:gd name="connsiteX24" fmla="*/ 11955 w 390646"/>
              <a:gd name="connsiteY24" fmla="*/ 387927 h 390863"/>
              <a:gd name="connsiteX25" fmla="*/ 196682 w 390646"/>
              <a:gd name="connsiteY25" fmla="*/ 295563 h 390863"/>
              <a:gd name="connsiteX26" fmla="*/ 289046 w 390646"/>
              <a:gd name="connsiteY26" fmla="*/ 230909 h 3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0646" h="390863">
                <a:moveTo>
                  <a:pt x="242864" y="0"/>
                </a:moveTo>
                <a:cubicBezTo>
                  <a:pt x="208997" y="46182"/>
                  <a:pt x="159373" y="84215"/>
                  <a:pt x="141264" y="138545"/>
                </a:cubicBezTo>
                <a:cubicBezTo>
                  <a:pt x="138185" y="147781"/>
                  <a:pt x="124052" y="171837"/>
                  <a:pt x="132028" y="166254"/>
                </a:cubicBezTo>
                <a:cubicBezTo>
                  <a:pt x="169524" y="140007"/>
                  <a:pt x="252568" y="32223"/>
                  <a:pt x="233628" y="73890"/>
                </a:cubicBezTo>
                <a:cubicBezTo>
                  <a:pt x="199993" y="147887"/>
                  <a:pt x="117108" y="192824"/>
                  <a:pt x="85846" y="267854"/>
                </a:cubicBezTo>
                <a:cubicBezTo>
                  <a:pt x="69016" y="308246"/>
                  <a:pt x="152160" y="210604"/>
                  <a:pt x="187446" y="184727"/>
                </a:cubicBezTo>
                <a:cubicBezTo>
                  <a:pt x="198549" y="176585"/>
                  <a:pt x="234127" y="156518"/>
                  <a:pt x="224391" y="166254"/>
                </a:cubicBezTo>
                <a:cubicBezTo>
                  <a:pt x="203699" y="186945"/>
                  <a:pt x="153734" y="219516"/>
                  <a:pt x="122791" y="240145"/>
                </a:cubicBezTo>
                <a:cubicBezTo>
                  <a:pt x="112168" y="282637"/>
                  <a:pt x="98114" y="291555"/>
                  <a:pt x="159737" y="267854"/>
                </a:cubicBezTo>
                <a:cubicBezTo>
                  <a:pt x="185439" y="257969"/>
                  <a:pt x="210716" y="246184"/>
                  <a:pt x="233628" y="230909"/>
                </a:cubicBezTo>
                <a:cubicBezTo>
                  <a:pt x="252101" y="218594"/>
                  <a:pt x="266844" y="193963"/>
                  <a:pt x="289046" y="193963"/>
                </a:cubicBezTo>
                <a:cubicBezTo>
                  <a:pt x="308760" y="193963"/>
                  <a:pt x="258635" y="219081"/>
                  <a:pt x="242864" y="230909"/>
                </a:cubicBezTo>
                <a:cubicBezTo>
                  <a:pt x="177516" y="279920"/>
                  <a:pt x="245212" y="207772"/>
                  <a:pt x="141264" y="332509"/>
                </a:cubicBezTo>
                <a:cubicBezTo>
                  <a:pt x="134157" y="341037"/>
                  <a:pt x="111776" y="358841"/>
                  <a:pt x="122791" y="360218"/>
                </a:cubicBezTo>
                <a:cubicBezTo>
                  <a:pt x="153946" y="364112"/>
                  <a:pt x="184367" y="347903"/>
                  <a:pt x="215155" y="341745"/>
                </a:cubicBezTo>
                <a:cubicBezTo>
                  <a:pt x="239785" y="329430"/>
                  <a:pt x="261677" y="301759"/>
                  <a:pt x="289046" y="304800"/>
                </a:cubicBezTo>
                <a:cubicBezTo>
                  <a:pt x="304648" y="306534"/>
                  <a:pt x="282648" y="352402"/>
                  <a:pt x="298282" y="350981"/>
                </a:cubicBezTo>
                <a:cubicBezTo>
                  <a:pt x="334039" y="347730"/>
                  <a:pt x="359858" y="314036"/>
                  <a:pt x="390646" y="295563"/>
                </a:cubicBezTo>
                <a:cubicBezTo>
                  <a:pt x="384488" y="283248"/>
                  <a:pt x="379257" y="270425"/>
                  <a:pt x="372173" y="258618"/>
                </a:cubicBezTo>
                <a:cubicBezTo>
                  <a:pt x="360750" y="239581"/>
                  <a:pt x="344532" y="223358"/>
                  <a:pt x="335228" y="203200"/>
                </a:cubicBezTo>
                <a:cubicBezTo>
                  <a:pt x="298701" y="124057"/>
                  <a:pt x="344699" y="147859"/>
                  <a:pt x="289046" y="129309"/>
                </a:cubicBezTo>
                <a:cubicBezTo>
                  <a:pt x="226744" y="67006"/>
                  <a:pt x="258412" y="82151"/>
                  <a:pt x="205919" y="64654"/>
                </a:cubicBezTo>
                <a:cubicBezTo>
                  <a:pt x="196683" y="86206"/>
                  <a:pt x="189326" y="108664"/>
                  <a:pt x="178210" y="129309"/>
                </a:cubicBezTo>
                <a:cubicBezTo>
                  <a:pt x="150414" y="180929"/>
                  <a:pt x="118213" y="207756"/>
                  <a:pt x="85846" y="258618"/>
                </a:cubicBezTo>
                <a:cubicBezTo>
                  <a:pt x="59193" y="300501"/>
                  <a:pt x="-32448" y="410129"/>
                  <a:pt x="11955" y="387927"/>
                </a:cubicBezTo>
                <a:cubicBezTo>
                  <a:pt x="73531" y="357139"/>
                  <a:pt x="136319" y="328665"/>
                  <a:pt x="196682" y="295563"/>
                </a:cubicBezTo>
                <a:cubicBezTo>
                  <a:pt x="317595" y="229256"/>
                  <a:pt x="337142" y="230909"/>
                  <a:pt x="289046" y="230909"/>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2" name="Freeform: Shape 11">
            <a:extLst>
              <a:ext uri="{FF2B5EF4-FFF2-40B4-BE49-F238E27FC236}">
                <a16:creationId xmlns:a16="http://schemas.microsoft.com/office/drawing/2014/main" id="{FA2E9934-838E-6F9E-71F5-CEF2BE9B9FA5}"/>
              </a:ext>
            </a:extLst>
          </p:cNvPr>
          <p:cNvSpPr/>
          <p:nvPr/>
        </p:nvSpPr>
        <p:spPr>
          <a:xfrm>
            <a:off x="7788154" y="5144655"/>
            <a:ext cx="390646" cy="390863"/>
          </a:xfrm>
          <a:custGeom>
            <a:avLst/>
            <a:gdLst>
              <a:gd name="connsiteX0" fmla="*/ 242864 w 390646"/>
              <a:gd name="connsiteY0" fmla="*/ 0 h 390863"/>
              <a:gd name="connsiteX1" fmla="*/ 141264 w 390646"/>
              <a:gd name="connsiteY1" fmla="*/ 138545 h 390863"/>
              <a:gd name="connsiteX2" fmla="*/ 132028 w 390646"/>
              <a:gd name="connsiteY2" fmla="*/ 166254 h 390863"/>
              <a:gd name="connsiteX3" fmla="*/ 233628 w 390646"/>
              <a:gd name="connsiteY3" fmla="*/ 73890 h 390863"/>
              <a:gd name="connsiteX4" fmla="*/ 85846 w 390646"/>
              <a:gd name="connsiteY4" fmla="*/ 267854 h 390863"/>
              <a:gd name="connsiteX5" fmla="*/ 187446 w 390646"/>
              <a:gd name="connsiteY5" fmla="*/ 184727 h 390863"/>
              <a:gd name="connsiteX6" fmla="*/ 224391 w 390646"/>
              <a:gd name="connsiteY6" fmla="*/ 166254 h 390863"/>
              <a:gd name="connsiteX7" fmla="*/ 122791 w 390646"/>
              <a:gd name="connsiteY7" fmla="*/ 240145 h 390863"/>
              <a:gd name="connsiteX8" fmla="*/ 159737 w 390646"/>
              <a:gd name="connsiteY8" fmla="*/ 267854 h 390863"/>
              <a:gd name="connsiteX9" fmla="*/ 233628 w 390646"/>
              <a:gd name="connsiteY9" fmla="*/ 230909 h 390863"/>
              <a:gd name="connsiteX10" fmla="*/ 289046 w 390646"/>
              <a:gd name="connsiteY10" fmla="*/ 193963 h 390863"/>
              <a:gd name="connsiteX11" fmla="*/ 242864 w 390646"/>
              <a:gd name="connsiteY11" fmla="*/ 230909 h 390863"/>
              <a:gd name="connsiteX12" fmla="*/ 141264 w 390646"/>
              <a:gd name="connsiteY12" fmla="*/ 332509 h 390863"/>
              <a:gd name="connsiteX13" fmla="*/ 122791 w 390646"/>
              <a:gd name="connsiteY13" fmla="*/ 360218 h 390863"/>
              <a:gd name="connsiteX14" fmla="*/ 215155 w 390646"/>
              <a:gd name="connsiteY14" fmla="*/ 341745 h 390863"/>
              <a:gd name="connsiteX15" fmla="*/ 289046 w 390646"/>
              <a:gd name="connsiteY15" fmla="*/ 304800 h 390863"/>
              <a:gd name="connsiteX16" fmla="*/ 298282 w 390646"/>
              <a:gd name="connsiteY16" fmla="*/ 350981 h 390863"/>
              <a:gd name="connsiteX17" fmla="*/ 390646 w 390646"/>
              <a:gd name="connsiteY17" fmla="*/ 295563 h 390863"/>
              <a:gd name="connsiteX18" fmla="*/ 372173 w 390646"/>
              <a:gd name="connsiteY18" fmla="*/ 258618 h 390863"/>
              <a:gd name="connsiteX19" fmla="*/ 335228 w 390646"/>
              <a:gd name="connsiteY19" fmla="*/ 203200 h 390863"/>
              <a:gd name="connsiteX20" fmla="*/ 289046 w 390646"/>
              <a:gd name="connsiteY20" fmla="*/ 129309 h 390863"/>
              <a:gd name="connsiteX21" fmla="*/ 205919 w 390646"/>
              <a:gd name="connsiteY21" fmla="*/ 64654 h 390863"/>
              <a:gd name="connsiteX22" fmla="*/ 178210 w 390646"/>
              <a:gd name="connsiteY22" fmla="*/ 129309 h 390863"/>
              <a:gd name="connsiteX23" fmla="*/ 85846 w 390646"/>
              <a:gd name="connsiteY23" fmla="*/ 258618 h 390863"/>
              <a:gd name="connsiteX24" fmla="*/ 11955 w 390646"/>
              <a:gd name="connsiteY24" fmla="*/ 387927 h 390863"/>
              <a:gd name="connsiteX25" fmla="*/ 196682 w 390646"/>
              <a:gd name="connsiteY25" fmla="*/ 295563 h 390863"/>
              <a:gd name="connsiteX26" fmla="*/ 289046 w 390646"/>
              <a:gd name="connsiteY26" fmla="*/ 230909 h 3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0646" h="390863">
                <a:moveTo>
                  <a:pt x="242864" y="0"/>
                </a:moveTo>
                <a:cubicBezTo>
                  <a:pt x="208997" y="46182"/>
                  <a:pt x="159373" y="84215"/>
                  <a:pt x="141264" y="138545"/>
                </a:cubicBezTo>
                <a:cubicBezTo>
                  <a:pt x="138185" y="147781"/>
                  <a:pt x="124052" y="171837"/>
                  <a:pt x="132028" y="166254"/>
                </a:cubicBezTo>
                <a:cubicBezTo>
                  <a:pt x="169524" y="140007"/>
                  <a:pt x="252568" y="32223"/>
                  <a:pt x="233628" y="73890"/>
                </a:cubicBezTo>
                <a:cubicBezTo>
                  <a:pt x="199993" y="147887"/>
                  <a:pt x="117108" y="192824"/>
                  <a:pt x="85846" y="267854"/>
                </a:cubicBezTo>
                <a:cubicBezTo>
                  <a:pt x="69016" y="308246"/>
                  <a:pt x="152160" y="210604"/>
                  <a:pt x="187446" y="184727"/>
                </a:cubicBezTo>
                <a:cubicBezTo>
                  <a:pt x="198549" y="176585"/>
                  <a:pt x="234127" y="156518"/>
                  <a:pt x="224391" y="166254"/>
                </a:cubicBezTo>
                <a:cubicBezTo>
                  <a:pt x="203699" y="186945"/>
                  <a:pt x="153734" y="219516"/>
                  <a:pt x="122791" y="240145"/>
                </a:cubicBezTo>
                <a:cubicBezTo>
                  <a:pt x="112168" y="282637"/>
                  <a:pt x="98114" y="291555"/>
                  <a:pt x="159737" y="267854"/>
                </a:cubicBezTo>
                <a:cubicBezTo>
                  <a:pt x="185439" y="257969"/>
                  <a:pt x="210716" y="246184"/>
                  <a:pt x="233628" y="230909"/>
                </a:cubicBezTo>
                <a:cubicBezTo>
                  <a:pt x="252101" y="218594"/>
                  <a:pt x="266844" y="193963"/>
                  <a:pt x="289046" y="193963"/>
                </a:cubicBezTo>
                <a:cubicBezTo>
                  <a:pt x="308760" y="193963"/>
                  <a:pt x="258635" y="219081"/>
                  <a:pt x="242864" y="230909"/>
                </a:cubicBezTo>
                <a:cubicBezTo>
                  <a:pt x="177516" y="279920"/>
                  <a:pt x="245212" y="207772"/>
                  <a:pt x="141264" y="332509"/>
                </a:cubicBezTo>
                <a:cubicBezTo>
                  <a:pt x="134157" y="341037"/>
                  <a:pt x="111776" y="358841"/>
                  <a:pt x="122791" y="360218"/>
                </a:cubicBezTo>
                <a:cubicBezTo>
                  <a:pt x="153946" y="364112"/>
                  <a:pt x="184367" y="347903"/>
                  <a:pt x="215155" y="341745"/>
                </a:cubicBezTo>
                <a:cubicBezTo>
                  <a:pt x="239785" y="329430"/>
                  <a:pt x="261677" y="301759"/>
                  <a:pt x="289046" y="304800"/>
                </a:cubicBezTo>
                <a:cubicBezTo>
                  <a:pt x="304648" y="306534"/>
                  <a:pt x="282648" y="352402"/>
                  <a:pt x="298282" y="350981"/>
                </a:cubicBezTo>
                <a:cubicBezTo>
                  <a:pt x="334039" y="347730"/>
                  <a:pt x="359858" y="314036"/>
                  <a:pt x="390646" y="295563"/>
                </a:cubicBezTo>
                <a:cubicBezTo>
                  <a:pt x="384488" y="283248"/>
                  <a:pt x="379257" y="270425"/>
                  <a:pt x="372173" y="258618"/>
                </a:cubicBezTo>
                <a:cubicBezTo>
                  <a:pt x="360750" y="239581"/>
                  <a:pt x="344532" y="223358"/>
                  <a:pt x="335228" y="203200"/>
                </a:cubicBezTo>
                <a:cubicBezTo>
                  <a:pt x="298701" y="124057"/>
                  <a:pt x="344699" y="147859"/>
                  <a:pt x="289046" y="129309"/>
                </a:cubicBezTo>
                <a:cubicBezTo>
                  <a:pt x="226744" y="67006"/>
                  <a:pt x="258412" y="82151"/>
                  <a:pt x="205919" y="64654"/>
                </a:cubicBezTo>
                <a:cubicBezTo>
                  <a:pt x="196683" y="86206"/>
                  <a:pt x="189326" y="108664"/>
                  <a:pt x="178210" y="129309"/>
                </a:cubicBezTo>
                <a:cubicBezTo>
                  <a:pt x="150414" y="180929"/>
                  <a:pt x="118213" y="207756"/>
                  <a:pt x="85846" y="258618"/>
                </a:cubicBezTo>
                <a:cubicBezTo>
                  <a:pt x="59193" y="300501"/>
                  <a:pt x="-32448" y="410129"/>
                  <a:pt x="11955" y="387927"/>
                </a:cubicBezTo>
                <a:cubicBezTo>
                  <a:pt x="73531" y="357139"/>
                  <a:pt x="136319" y="328665"/>
                  <a:pt x="196682" y="295563"/>
                </a:cubicBezTo>
                <a:cubicBezTo>
                  <a:pt x="317595" y="229256"/>
                  <a:pt x="337142" y="230909"/>
                  <a:pt x="289046" y="230909"/>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199E661D-B24B-974C-194E-63C3016184BD}"/>
              </a:ext>
            </a:extLst>
          </p:cNvPr>
          <p:cNvPicPr>
            <a:picLocks noChangeAspect="1"/>
          </p:cNvPicPr>
          <p:nvPr/>
        </p:nvPicPr>
        <p:blipFill>
          <a:blip r:embed="rId3"/>
          <a:stretch>
            <a:fillRect/>
          </a:stretch>
        </p:blipFill>
        <p:spPr>
          <a:xfrm>
            <a:off x="8850272" y="464842"/>
            <a:ext cx="2712025" cy="2665412"/>
          </a:xfrm>
          <a:prstGeom prst="rect">
            <a:avLst/>
          </a:prstGeom>
        </p:spPr>
      </p:pic>
      <p:pic>
        <p:nvPicPr>
          <p:cNvPr id="7" name="Picture 6">
            <a:extLst>
              <a:ext uri="{FF2B5EF4-FFF2-40B4-BE49-F238E27FC236}">
                <a16:creationId xmlns:a16="http://schemas.microsoft.com/office/drawing/2014/main" id="{2D924BB0-5DDF-AE7C-29AA-9FB19787287D}"/>
              </a:ext>
            </a:extLst>
          </p:cNvPr>
          <p:cNvPicPr>
            <a:picLocks noChangeAspect="1"/>
          </p:cNvPicPr>
          <p:nvPr/>
        </p:nvPicPr>
        <p:blipFill>
          <a:blip r:embed="rId4"/>
          <a:stretch>
            <a:fillRect/>
          </a:stretch>
        </p:blipFill>
        <p:spPr>
          <a:xfrm>
            <a:off x="8675982" y="533546"/>
            <a:ext cx="3060604" cy="2542381"/>
          </a:xfrm>
          <a:prstGeom prst="rect">
            <a:avLst/>
          </a:prstGeom>
        </p:spPr>
      </p:pic>
    </p:spTree>
    <p:extLst>
      <p:ext uri="{BB962C8B-B14F-4D97-AF65-F5344CB8AC3E}">
        <p14:creationId xmlns:p14="http://schemas.microsoft.com/office/powerpoint/2010/main" val="348117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C1066-7145-04CD-8D9B-8CDB0AD1A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2DD35F-C886-F75F-C32D-FE933AF1CCD9}"/>
              </a:ext>
            </a:extLst>
          </p:cNvPr>
          <p:cNvSpPr>
            <a:spLocks noGrp="1"/>
          </p:cNvSpPr>
          <p:nvPr>
            <p:ph type="title"/>
          </p:nvPr>
        </p:nvSpPr>
        <p:spPr/>
        <p:txBody>
          <a:bodyPr/>
          <a:lstStyle/>
          <a:p>
            <a:r>
              <a:rPr lang="en-US" dirty="0"/>
              <a:t>Three components of power</a:t>
            </a:r>
          </a:p>
        </p:txBody>
      </p:sp>
      <p:sp>
        <p:nvSpPr>
          <p:cNvPr id="3" name="Content Placeholder 2">
            <a:extLst>
              <a:ext uri="{FF2B5EF4-FFF2-40B4-BE49-F238E27FC236}">
                <a16:creationId xmlns:a16="http://schemas.microsoft.com/office/drawing/2014/main" id="{BC8CEBF0-42D4-EDE7-9D00-88D9FABC56E8}"/>
              </a:ext>
            </a:extLst>
          </p:cNvPr>
          <p:cNvSpPr>
            <a:spLocks noGrp="1"/>
          </p:cNvSpPr>
          <p:nvPr>
            <p:ph idx="1"/>
          </p:nvPr>
        </p:nvSpPr>
        <p:spPr>
          <a:xfrm>
            <a:off x="838200" y="1853334"/>
            <a:ext cx="10515600" cy="4351338"/>
          </a:xfrm>
        </p:spPr>
        <p:txBody>
          <a:bodyPr/>
          <a:lstStyle/>
          <a:p>
            <a:r>
              <a:rPr lang="en-US" dirty="0"/>
              <a:t>Variance</a:t>
            </a:r>
          </a:p>
          <a:p>
            <a:r>
              <a:rPr lang="en-US" dirty="0"/>
              <a:t>Sample size</a:t>
            </a:r>
          </a:p>
          <a:p>
            <a:r>
              <a:rPr lang="en-US" dirty="0"/>
              <a:t>Difference in means </a:t>
            </a:r>
          </a:p>
        </p:txBody>
      </p:sp>
      <p:sp>
        <p:nvSpPr>
          <p:cNvPr id="4" name="Freeform: Shape 3">
            <a:extLst>
              <a:ext uri="{FF2B5EF4-FFF2-40B4-BE49-F238E27FC236}">
                <a16:creationId xmlns:a16="http://schemas.microsoft.com/office/drawing/2014/main" id="{E5D662DF-B320-F94B-D7C1-074411C58A2D}"/>
              </a:ext>
            </a:extLst>
          </p:cNvPr>
          <p:cNvSpPr/>
          <p:nvPr/>
        </p:nvSpPr>
        <p:spPr>
          <a:xfrm>
            <a:off x="838200" y="4106777"/>
            <a:ext cx="3587262" cy="1568010"/>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8010">
                <a:moveTo>
                  <a:pt x="0" y="1557551"/>
                </a:moveTo>
                <a:cubicBezTo>
                  <a:pt x="205323" y="1514541"/>
                  <a:pt x="690798" y="1610685"/>
                  <a:pt x="985550" y="1351103"/>
                </a:cubicBezTo>
                <a:cubicBezTo>
                  <a:pt x="1280302" y="1091521"/>
                  <a:pt x="1532830" y="-9179"/>
                  <a:pt x="1768510" y="57"/>
                </a:cubicBezTo>
                <a:cubicBezTo>
                  <a:pt x="2004190" y="9293"/>
                  <a:pt x="2067729" y="1228848"/>
                  <a:pt x="2399629" y="1406522"/>
                </a:cubicBezTo>
                <a:cubicBezTo>
                  <a:pt x="2731529" y="1584196"/>
                  <a:pt x="3587262" y="1567599"/>
                  <a:pt x="3587262" y="1567599"/>
                </a:cubicBezTo>
                <a:lnTo>
                  <a:pt x="3587262" y="156759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14742E8B-13A6-A8A8-646A-B706DA1E3F47}"/>
              </a:ext>
            </a:extLst>
          </p:cNvPr>
          <p:cNvSpPr/>
          <p:nvPr/>
        </p:nvSpPr>
        <p:spPr>
          <a:xfrm>
            <a:off x="1715758" y="4106777"/>
            <a:ext cx="3587262" cy="1568010"/>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8010">
                <a:moveTo>
                  <a:pt x="0" y="1557551"/>
                </a:moveTo>
                <a:cubicBezTo>
                  <a:pt x="205323" y="1514541"/>
                  <a:pt x="690798" y="1610685"/>
                  <a:pt x="985550" y="1351103"/>
                </a:cubicBezTo>
                <a:cubicBezTo>
                  <a:pt x="1280302" y="1091521"/>
                  <a:pt x="1532830" y="-9179"/>
                  <a:pt x="1768510" y="57"/>
                </a:cubicBezTo>
                <a:cubicBezTo>
                  <a:pt x="2004190" y="9293"/>
                  <a:pt x="2067729" y="1228848"/>
                  <a:pt x="2399629" y="1406522"/>
                </a:cubicBezTo>
                <a:cubicBezTo>
                  <a:pt x="2731529" y="1584196"/>
                  <a:pt x="3587262" y="1567599"/>
                  <a:pt x="3587262" y="1567599"/>
                </a:cubicBezTo>
                <a:lnTo>
                  <a:pt x="3587262" y="156759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68C2C2BC-0A40-6A9E-638A-8CE0B625B3FC}"/>
              </a:ext>
            </a:extLst>
          </p:cNvPr>
          <p:cNvSpPr/>
          <p:nvPr/>
        </p:nvSpPr>
        <p:spPr>
          <a:xfrm>
            <a:off x="6096000" y="4106777"/>
            <a:ext cx="3587262" cy="1568010"/>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8010">
                <a:moveTo>
                  <a:pt x="0" y="1557551"/>
                </a:moveTo>
                <a:cubicBezTo>
                  <a:pt x="205323" y="1514541"/>
                  <a:pt x="690798" y="1610685"/>
                  <a:pt x="985550" y="1351103"/>
                </a:cubicBezTo>
                <a:cubicBezTo>
                  <a:pt x="1280302" y="1091521"/>
                  <a:pt x="1532830" y="-9179"/>
                  <a:pt x="1768510" y="57"/>
                </a:cubicBezTo>
                <a:cubicBezTo>
                  <a:pt x="2004190" y="9293"/>
                  <a:pt x="2067729" y="1228848"/>
                  <a:pt x="2399629" y="1406522"/>
                </a:cubicBezTo>
                <a:cubicBezTo>
                  <a:pt x="2731529" y="1584196"/>
                  <a:pt x="3587262" y="1567599"/>
                  <a:pt x="3587262" y="1567599"/>
                </a:cubicBezTo>
                <a:lnTo>
                  <a:pt x="3587262" y="156759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E2CD11DF-335D-8047-F125-81872F316AF6}"/>
              </a:ext>
            </a:extLst>
          </p:cNvPr>
          <p:cNvSpPr/>
          <p:nvPr/>
        </p:nvSpPr>
        <p:spPr>
          <a:xfrm>
            <a:off x="7889631" y="4029003"/>
            <a:ext cx="3587262" cy="1568010"/>
          </a:xfrm>
          <a:custGeom>
            <a:avLst/>
            <a:gdLst>
              <a:gd name="connsiteX0" fmla="*/ 3142 w 3590404"/>
              <a:gd name="connsiteY0" fmla="*/ 1569995 h 1658745"/>
              <a:gd name="connsiteX1" fmla="*/ 153868 w 3590404"/>
              <a:gd name="connsiteY1" fmla="*/ 1580043 h 1658745"/>
              <a:gd name="connsiteX2" fmla="*/ 997929 w 3590404"/>
              <a:gd name="connsiteY2" fmla="*/ 1529802 h 1658745"/>
              <a:gd name="connsiteX3" fmla="*/ 1771652 w 3590404"/>
              <a:gd name="connsiteY3" fmla="*/ 12501 h 1658745"/>
              <a:gd name="connsiteX4" fmla="*/ 2264022 w 3590404"/>
              <a:gd name="connsiteY4" fmla="*/ 846514 h 1658745"/>
              <a:gd name="connsiteX5" fmla="*/ 2495134 w 3590404"/>
              <a:gd name="connsiteY5" fmla="*/ 1529802 h 1658745"/>
              <a:gd name="connsiteX6" fmla="*/ 3590404 w 3590404"/>
              <a:gd name="connsiteY6" fmla="*/ 1580043 h 1658745"/>
              <a:gd name="connsiteX7" fmla="*/ 3590404 w 3590404"/>
              <a:gd name="connsiteY7" fmla="*/ 1580043 h 1658745"/>
              <a:gd name="connsiteX0" fmla="*/ 2988 w 3590250"/>
              <a:gd name="connsiteY0" fmla="*/ 1565120 h 1596236"/>
              <a:gd name="connsiteX1" fmla="*/ 153714 w 3590250"/>
              <a:gd name="connsiteY1" fmla="*/ 1575168 h 1596236"/>
              <a:gd name="connsiteX2" fmla="*/ 988538 w 3590250"/>
              <a:gd name="connsiteY2" fmla="*/ 1358672 h 1596236"/>
              <a:gd name="connsiteX3" fmla="*/ 1771498 w 3590250"/>
              <a:gd name="connsiteY3" fmla="*/ 7626 h 1596236"/>
              <a:gd name="connsiteX4" fmla="*/ 2263868 w 3590250"/>
              <a:gd name="connsiteY4" fmla="*/ 841639 h 1596236"/>
              <a:gd name="connsiteX5" fmla="*/ 2494980 w 3590250"/>
              <a:gd name="connsiteY5" fmla="*/ 1524927 h 1596236"/>
              <a:gd name="connsiteX6" fmla="*/ 3590250 w 3590250"/>
              <a:gd name="connsiteY6" fmla="*/ 1575168 h 1596236"/>
              <a:gd name="connsiteX7" fmla="*/ 3590250 w 3590250"/>
              <a:gd name="connsiteY7" fmla="*/ 1575168 h 1596236"/>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64908 h 1589558"/>
              <a:gd name="connsiteX1" fmla="*/ 153714 w 3590250"/>
              <a:gd name="connsiteY1" fmla="*/ 1574956 h 1589558"/>
              <a:gd name="connsiteX2" fmla="*/ 988538 w 3590250"/>
              <a:gd name="connsiteY2" fmla="*/ 1358460 h 1589558"/>
              <a:gd name="connsiteX3" fmla="*/ 1771498 w 3590250"/>
              <a:gd name="connsiteY3" fmla="*/ 7414 h 1589558"/>
              <a:gd name="connsiteX4" fmla="*/ 2263868 w 3590250"/>
              <a:gd name="connsiteY4" fmla="*/ 841427 h 1589558"/>
              <a:gd name="connsiteX5" fmla="*/ 2670471 w 3590250"/>
              <a:gd name="connsiteY5" fmla="*/ 1395406 h 1589558"/>
              <a:gd name="connsiteX6" fmla="*/ 3590250 w 3590250"/>
              <a:gd name="connsiteY6" fmla="*/ 1574956 h 1589558"/>
              <a:gd name="connsiteX7" fmla="*/ 3590250 w 3590250"/>
              <a:gd name="connsiteY7" fmla="*/ 1574956 h 1589558"/>
              <a:gd name="connsiteX0" fmla="*/ 2988 w 3590250"/>
              <a:gd name="connsiteY0" fmla="*/ 1557520 h 1582170"/>
              <a:gd name="connsiteX1" fmla="*/ 153714 w 3590250"/>
              <a:gd name="connsiteY1" fmla="*/ 1567568 h 1582170"/>
              <a:gd name="connsiteX2" fmla="*/ 988538 w 3590250"/>
              <a:gd name="connsiteY2" fmla="*/ 1351072 h 1582170"/>
              <a:gd name="connsiteX3" fmla="*/ 1771498 w 3590250"/>
              <a:gd name="connsiteY3" fmla="*/ 26 h 1582170"/>
              <a:gd name="connsiteX4" fmla="*/ 2670471 w 3590250"/>
              <a:gd name="connsiteY4" fmla="*/ 1388018 h 1582170"/>
              <a:gd name="connsiteX5" fmla="*/ 3590250 w 3590250"/>
              <a:gd name="connsiteY5" fmla="*/ 1567568 h 1582170"/>
              <a:gd name="connsiteX6" fmla="*/ 3590250 w 3590250"/>
              <a:gd name="connsiteY6" fmla="*/ 1567568 h 1582170"/>
              <a:gd name="connsiteX0" fmla="*/ 2988 w 3590250"/>
              <a:gd name="connsiteY0" fmla="*/ 1557551 h 1582201"/>
              <a:gd name="connsiteX1" fmla="*/ 153714 w 3590250"/>
              <a:gd name="connsiteY1" fmla="*/ 1567599 h 1582201"/>
              <a:gd name="connsiteX2" fmla="*/ 988538 w 3590250"/>
              <a:gd name="connsiteY2" fmla="*/ 1351103 h 1582201"/>
              <a:gd name="connsiteX3" fmla="*/ 1771498 w 3590250"/>
              <a:gd name="connsiteY3" fmla="*/ 57 h 1582201"/>
              <a:gd name="connsiteX4" fmla="*/ 2402617 w 3590250"/>
              <a:gd name="connsiteY4" fmla="*/ 1406522 h 1582201"/>
              <a:gd name="connsiteX5" fmla="*/ 3590250 w 3590250"/>
              <a:gd name="connsiteY5" fmla="*/ 1567599 h 1582201"/>
              <a:gd name="connsiteX6" fmla="*/ 3590250 w 3590250"/>
              <a:gd name="connsiteY6" fmla="*/ 1567599 h 1582201"/>
              <a:gd name="connsiteX0" fmla="*/ 0 w 3587262"/>
              <a:gd name="connsiteY0" fmla="*/ 1557551 h 1567599"/>
              <a:gd name="connsiteX1" fmla="*/ 985550 w 3587262"/>
              <a:gd name="connsiteY1" fmla="*/ 1351103 h 1567599"/>
              <a:gd name="connsiteX2" fmla="*/ 1768510 w 3587262"/>
              <a:gd name="connsiteY2" fmla="*/ 57 h 1567599"/>
              <a:gd name="connsiteX3" fmla="*/ 2399629 w 3587262"/>
              <a:gd name="connsiteY3" fmla="*/ 1406522 h 1567599"/>
              <a:gd name="connsiteX4" fmla="*/ 3587262 w 3587262"/>
              <a:gd name="connsiteY4" fmla="*/ 1567599 h 1567599"/>
              <a:gd name="connsiteX5" fmla="*/ 3587262 w 3587262"/>
              <a:gd name="connsiteY5" fmla="*/ 1567599 h 1567599"/>
              <a:gd name="connsiteX0" fmla="*/ 0 w 3587262"/>
              <a:gd name="connsiteY0" fmla="*/ 1557551 h 1568010"/>
              <a:gd name="connsiteX1" fmla="*/ 985550 w 3587262"/>
              <a:gd name="connsiteY1" fmla="*/ 1351103 h 1568010"/>
              <a:gd name="connsiteX2" fmla="*/ 1768510 w 3587262"/>
              <a:gd name="connsiteY2" fmla="*/ 57 h 1568010"/>
              <a:gd name="connsiteX3" fmla="*/ 2399629 w 3587262"/>
              <a:gd name="connsiteY3" fmla="*/ 1406522 h 1568010"/>
              <a:gd name="connsiteX4" fmla="*/ 3587262 w 3587262"/>
              <a:gd name="connsiteY4" fmla="*/ 1567599 h 1568010"/>
              <a:gd name="connsiteX5" fmla="*/ 3587262 w 3587262"/>
              <a:gd name="connsiteY5" fmla="*/ 1567599 h 1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262" h="1568010">
                <a:moveTo>
                  <a:pt x="0" y="1557551"/>
                </a:moveTo>
                <a:cubicBezTo>
                  <a:pt x="205323" y="1514541"/>
                  <a:pt x="690798" y="1610685"/>
                  <a:pt x="985550" y="1351103"/>
                </a:cubicBezTo>
                <a:cubicBezTo>
                  <a:pt x="1280302" y="1091521"/>
                  <a:pt x="1532830" y="-9179"/>
                  <a:pt x="1768510" y="57"/>
                </a:cubicBezTo>
                <a:cubicBezTo>
                  <a:pt x="2004190" y="9293"/>
                  <a:pt x="2067729" y="1228848"/>
                  <a:pt x="2399629" y="1406522"/>
                </a:cubicBezTo>
                <a:cubicBezTo>
                  <a:pt x="2731529" y="1584196"/>
                  <a:pt x="3587262" y="1567599"/>
                  <a:pt x="3587262" y="1567599"/>
                </a:cubicBezTo>
                <a:lnTo>
                  <a:pt x="3587262" y="156759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96C0E4C-D8EC-DD3D-B18C-CBB669FBFA5D}"/>
              </a:ext>
            </a:extLst>
          </p:cNvPr>
          <p:cNvSpPr/>
          <p:nvPr/>
        </p:nvSpPr>
        <p:spPr>
          <a:xfrm>
            <a:off x="2731245" y="5144655"/>
            <a:ext cx="390646" cy="390863"/>
          </a:xfrm>
          <a:custGeom>
            <a:avLst/>
            <a:gdLst>
              <a:gd name="connsiteX0" fmla="*/ 242864 w 390646"/>
              <a:gd name="connsiteY0" fmla="*/ 0 h 390863"/>
              <a:gd name="connsiteX1" fmla="*/ 141264 w 390646"/>
              <a:gd name="connsiteY1" fmla="*/ 138545 h 390863"/>
              <a:gd name="connsiteX2" fmla="*/ 132028 w 390646"/>
              <a:gd name="connsiteY2" fmla="*/ 166254 h 390863"/>
              <a:gd name="connsiteX3" fmla="*/ 233628 w 390646"/>
              <a:gd name="connsiteY3" fmla="*/ 73890 h 390863"/>
              <a:gd name="connsiteX4" fmla="*/ 85846 w 390646"/>
              <a:gd name="connsiteY4" fmla="*/ 267854 h 390863"/>
              <a:gd name="connsiteX5" fmla="*/ 187446 w 390646"/>
              <a:gd name="connsiteY5" fmla="*/ 184727 h 390863"/>
              <a:gd name="connsiteX6" fmla="*/ 224391 w 390646"/>
              <a:gd name="connsiteY6" fmla="*/ 166254 h 390863"/>
              <a:gd name="connsiteX7" fmla="*/ 122791 w 390646"/>
              <a:gd name="connsiteY7" fmla="*/ 240145 h 390863"/>
              <a:gd name="connsiteX8" fmla="*/ 159737 w 390646"/>
              <a:gd name="connsiteY8" fmla="*/ 267854 h 390863"/>
              <a:gd name="connsiteX9" fmla="*/ 233628 w 390646"/>
              <a:gd name="connsiteY9" fmla="*/ 230909 h 390863"/>
              <a:gd name="connsiteX10" fmla="*/ 289046 w 390646"/>
              <a:gd name="connsiteY10" fmla="*/ 193963 h 390863"/>
              <a:gd name="connsiteX11" fmla="*/ 242864 w 390646"/>
              <a:gd name="connsiteY11" fmla="*/ 230909 h 390863"/>
              <a:gd name="connsiteX12" fmla="*/ 141264 w 390646"/>
              <a:gd name="connsiteY12" fmla="*/ 332509 h 390863"/>
              <a:gd name="connsiteX13" fmla="*/ 122791 w 390646"/>
              <a:gd name="connsiteY13" fmla="*/ 360218 h 390863"/>
              <a:gd name="connsiteX14" fmla="*/ 215155 w 390646"/>
              <a:gd name="connsiteY14" fmla="*/ 341745 h 390863"/>
              <a:gd name="connsiteX15" fmla="*/ 289046 w 390646"/>
              <a:gd name="connsiteY15" fmla="*/ 304800 h 390863"/>
              <a:gd name="connsiteX16" fmla="*/ 298282 w 390646"/>
              <a:gd name="connsiteY16" fmla="*/ 350981 h 390863"/>
              <a:gd name="connsiteX17" fmla="*/ 390646 w 390646"/>
              <a:gd name="connsiteY17" fmla="*/ 295563 h 390863"/>
              <a:gd name="connsiteX18" fmla="*/ 372173 w 390646"/>
              <a:gd name="connsiteY18" fmla="*/ 258618 h 390863"/>
              <a:gd name="connsiteX19" fmla="*/ 335228 w 390646"/>
              <a:gd name="connsiteY19" fmla="*/ 203200 h 390863"/>
              <a:gd name="connsiteX20" fmla="*/ 289046 w 390646"/>
              <a:gd name="connsiteY20" fmla="*/ 129309 h 390863"/>
              <a:gd name="connsiteX21" fmla="*/ 205919 w 390646"/>
              <a:gd name="connsiteY21" fmla="*/ 64654 h 390863"/>
              <a:gd name="connsiteX22" fmla="*/ 178210 w 390646"/>
              <a:gd name="connsiteY22" fmla="*/ 129309 h 390863"/>
              <a:gd name="connsiteX23" fmla="*/ 85846 w 390646"/>
              <a:gd name="connsiteY23" fmla="*/ 258618 h 390863"/>
              <a:gd name="connsiteX24" fmla="*/ 11955 w 390646"/>
              <a:gd name="connsiteY24" fmla="*/ 387927 h 390863"/>
              <a:gd name="connsiteX25" fmla="*/ 196682 w 390646"/>
              <a:gd name="connsiteY25" fmla="*/ 295563 h 390863"/>
              <a:gd name="connsiteX26" fmla="*/ 289046 w 390646"/>
              <a:gd name="connsiteY26" fmla="*/ 230909 h 3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0646" h="390863">
                <a:moveTo>
                  <a:pt x="242864" y="0"/>
                </a:moveTo>
                <a:cubicBezTo>
                  <a:pt x="208997" y="46182"/>
                  <a:pt x="159373" y="84215"/>
                  <a:pt x="141264" y="138545"/>
                </a:cubicBezTo>
                <a:cubicBezTo>
                  <a:pt x="138185" y="147781"/>
                  <a:pt x="124052" y="171837"/>
                  <a:pt x="132028" y="166254"/>
                </a:cubicBezTo>
                <a:cubicBezTo>
                  <a:pt x="169524" y="140007"/>
                  <a:pt x="252568" y="32223"/>
                  <a:pt x="233628" y="73890"/>
                </a:cubicBezTo>
                <a:cubicBezTo>
                  <a:pt x="199993" y="147887"/>
                  <a:pt x="117108" y="192824"/>
                  <a:pt x="85846" y="267854"/>
                </a:cubicBezTo>
                <a:cubicBezTo>
                  <a:pt x="69016" y="308246"/>
                  <a:pt x="152160" y="210604"/>
                  <a:pt x="187446" y="184727"/>
                </a:cubicBezTo>
                <a:cubicBezTo>
                  <a:pt x="198549" y="176585"/>
                  <a:pt x="234127" y="156518"/>
                  <a:pt x="224391" y="166254"/>
                </a:cubicBezTo>
                <a:cubicBezTo>
                  <a:pt x="203699" y="186945"/>
                  <a:pt x="153734" y="219516"/>
                  <a:pt x="122791" y="240145"/>
                </a:cubicBezTo>
                <a:cubicBezTo>
                  <a:pt x="112168" y="282637"/>
                  <a:pt x="98114" y="291555"/>
                  <a:pt x="159737" y="267854"/>
                </a:cubicBezTo>
                <a:cubicBezTo>
                  <a:pt x="185439" y="257969"/>
                  <a:pt x="210716" y="246184"/>
                  <a:pt x="233628" y="230909"/>
                </a:cubicBezTo>
                <a:cubicBezTo>
                  <a:pt x="252101" y="218594"/>
                  <a:pt x="266844" y="193963"/>
                  <a:pt x="289046" y="193963"/>
                </a:cubicBezTo>
                <a:cubicBezTo>
                  <a:pt x="308760" y="193963"/>
                  <a:pt x="258635" y="219081"/>
                  <a:pt x="242864" y="230909"/>
                </a:cubicBezTo>
                <a:cubicBezTo>
                  <a:pt x="177516" y="279920"/>
                  <a:pt x="245212" y="207772"/>
                  <a:pt x="141264" y="332509"/>
                </a:cubicBezTo>
                <a:cubicBezTo>
                  <a:pt x="134157" y="341037"/>
                  <a:pt x="111776" y="358841"/>
                  <a:pt x="122791" y="360218"/>
                </a:cubicBezTo>
                <a:cubicBezTo>
                  <a:pt x="153946" y="364112"/>
                  <a:pt x="184367" y="347903"/>
                  <a:pt x="215155" y="341745"/>
                </a:cubicBezTo>
                <a:cubicBezTo>
                  <a:pt x="239785" y="329430"/>
                  <a:pt x="261677" y="301759"/>
                  <a:pt x="289046" y="304800"/>
                </a:cubicBezTo>
                <a:cubicBezTo>
                  <a:pt x="304648" y="306534"/>
                  <a:pt x="282648" y="352402"/>
                  <a:pt x="298282" y="350981"/>
                </a:cubicBezTo>
                <a:cubicBezTo>
                  <a:pt x="334039" y="347730"/>
                  <a:pt x="359858" y="314036"/>
                  <a:pt x="390646" y="295563"/>
                </a:cubicBezTo>
                <a:cubicBezTo>
                  <a:pt x="384488" y="283248"/>
                  <a:pt x="379257" y="270425"/>
                  <a:pt x="372173" y="258618"/>
                </a:cubicBezTo>
                <a:cubicBezTo>
                  <a:pt x="360750" y="239581"/>
                  <a:pt x="344532" y="223358"/>
                  <a:pt x="335228" y="203200"/>
                </a:cubicBezTo>
                <a:cubicBezTo>
                  <a:pt x="298701" y="124057"/>
                  <a:pt x="344699" y="147859"/>
                  <a:pt x="289046" y="129309"/>
                </a:cubicBezTo>
                <a:cubicBezTo>
                  <a:pt x="226744" y="67006"/>
                  <a:pt x="258412" y="82151"/>
                  <a:pt x="205919" y="64654"/>
                </a:cubicBezTo>
                <a:cubicBezTo>
                  <a:pt x="196683" y="86206"/>
                  <a:pt x="189326" y="108664"/>
                  <a:pt x="178210" y="129309"/>
                </a:cubicBezTo>
                <a:cubicBezTo>
                  <a:pt x="150414" y="180929"/>
                  <a:pt x="118213" y="207756"/>
                  <a:pt x="85846" y="258618"/>
                </a:cubicBezTo>
                <a:cubicBezTo>
                  <a:pt x="59193" y="300501"/>
                  <a:pt x="-32448" y="410129"/>
                  <a:pt x="11955" y="387927"/>
                </a:cubicBezTo>
                <a:cubicBezTo>
                  <a:pt x="73531" y="357139"/>
                  <a:pt x="136319" y="328665"/>
                  <a:pt x="196682" y="295563"/>
                </a:cubicBezTo>
                <a:cubicBezTo>
                  <a:pt x="317595" y="229256"/>
                  <a:pt x="337142" y="230909"/>
                  <a:pt x="289046" y="230909"/>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1" name="Freeform: Shape 10">
            <a:extLst>
              <a:ext uri="{FF2B5EF4-FFF2-40B4-BE49-F238E27FC236}">
                <a16:creationId xmlns:a16="http://schemas.microsoft.com/office/drawing/2014/main" id="{A80E859A-B9AD-A1A9-BB64-7DB8ED4E660E}"/>
              </a:ext>
            </a:extLst>
          </p:cNvPr>
          <p:cNvSpPr/>
          <p:nvPr/>
        </p:nvSpPr>
        <p:spPr>
          <a:xfrm>
            <a:off x="8376543" y="5590181"/>
            <a:ext cx="390646" cy="45719"/>
          </a:xfrm>
          <a:custGeom>
            <a:avLst/>
            <a:gdLst>
              <a:gd name="connsiteX0" fmla="*/ 242864 w 390646"/>
              <a:gd name="connsiteY0" fmla="*/ 0 h 390863"/>
              <a:gd name="connsiteX1" fmla="*/ 141264 w 390646"/>
              <a:gd name="connsiteY1" fmla="*/ 138545 h 390863"/>
              <a:gd name="connsiteX2" fmla="*/ 132028 w 390646"/>
              <a:gd name="connsiteY2" fmla="*/ 166254 h 390863"/>
              <a:gd name="connsiteX3" fmla="*/ 233628 w 390646"/>
              <a:gd name="connsiteY3" fmla="*/ 73890 h 390863"/>
              <a:gd name="connsiteX4" fmla="*/ 85846 w 390646"/>
              <a:gd name="connsiteY4" fmla="*/ 267854 h 390863"/>
              <a:gd name="connsiteX5" fmla="*/ 187446 w 390646"/>
              <a:gd name="connsiteY5" fmla="*/ 184727 h 390863"/>
              <a:gd name="connsiteX6" fmla="*/ 224391 w 390646"/>
              <a:gd name="connsiteY6" fmla="*/ 166254 h 390863"/>
              <a:gd name="connsiteX7" fmla="*/ 122791 w 390646"/>
              <a:gd name="connsiteY7" fmla="*/ 240145 h 390863"/>
              <a:gd name="connsiteX8" fmla="*/ 159737 w 390646"/>
              <a:gd name="connsiteY8" fmla="*/ 267854 h 390863"/>
              <a:gd name="connsiteX9" fmla="*/ 233628 w 390646"/>
              <a:gd name="connsiteY9" fmla="*/ 230909 h 390863"/>
              <a:gd name="connsiteX10" fmla="*/ 289046 w 390646"/>
              <a:gd name="connsiteY10" fmla="*/ 193963 h 390863"/>
              <a:gd name="connsiteX11" fmla="*/ 242864 w 390646"/>
              <a:gd name="connsiteY11" fmla="*/ 230909 h 390863"/>
              <a:gd name="connsiteX12" fmla="*/ 141264 w 390646"/>
              <a:gd name="connsiteY12" fmla="*/ 332509 h 390863"/>
              <a:gd name="connsiteX13" fmla="*/ 122791 w 390646"/>
              <a:gd name="connsiteY13" fmla="*/ 360218 h 390863"/>
              <a:gd name="connsiteX14" fmla="*/ 215155 w 390646"/>
              <a:gd name="connsiteY14" fmla="*/ 341745 h 390863"/>
              <a:gd name="connsiteX15" fmla="*/ 289046 w 390646"/>
              <a:gd name="connsiteY15" fmla="*/ 304800 h 390863"/>
              <a:gd name="connsiteX16" fmla="*/ 298282 w 390646"/>
              <a:gd name="connsiteY16" fmla="*/ 350981 h 390863"/>
              <a:gd name="connsiteX17" fmla="*/ 390646 w 390646"/>
              <a:gd name="connsiteY17" fmla="*/ 295563 h 390863"/>
              <a:gd name="connsiteX18" fmla="*/ 372173 w 390646"/>
              <a:gd name="connsiteY18" fmla="*/ 258618 h 390863"/>
              <a:gd name="connsiteX19" fmla="*/ 335228 w 390646"/>
              <a:gd name="connsiteY19" fmla="*/ 203200 h 390863"/>
              <a:gd name="connsiteX20" fmla="*/ 289046 w 390646"/>
              <a:gd name="connsiteY20" fmla="*/ 129309 h 390863"/>
              <a:gd name="connsiteX21" fmla="*/ 205919 w 390646"/>
              <a:gd name="connsiteY21" fmla="*/ 64654 h 390863"/>
              <a:gd name="connsiteX22" fmla="*/ 178210 w 390646"/>
              <a:gd name="connsiteY22" fmla="*/ 129309 h 390863"/>
              <a:gd name="connsiteX23" fmla="*/ 85846 w 390646"/>
              <a:gd name="connsiteY23" fmla="*/ 258618 h 390863"/>
              <a:gd name="connsiteX24" fmla="*/ 11955 w 390646"/>
              <a:gd name="connsiteY24" fmla="*/ 387927 h 390863"/>
              <a:gd name="connsiteX25" fmla="*/ 196682 w 390646"/>
              <a:gd name="connsiteY25" fmla="*/ 295563 h 390863"/>
              <a:gd name="connsiteX26" fmla="*/ 289046 w 390646"/>
              <a:gd name="connsiteY26" fmla="*/ 230909 h 3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0646" h="390863">
                <a:moveTo>
                  <a:pt x="242864" y="0"/>
                </a:moveTo>
                <a:cubicBezTo>
                  <a:pt x="208997" y="46182"/>
                  <a:pt x="159373" y="84215"/>
                  <a:pt x="141264" y="138545"/>
                </a:cubicBezTo>
                <a:cubicBezTo>
                  <a:pt x="138185" y="147781"/>
                  <a:pt x="124052" y="171837"/>
                  <a:pt x="132028" y="166254"/>
                </a:cubicBezTo>
                <a:cubicBezTo>
                  <a:pt x="169524" y="140007"/>
                  <a:pt x="252568" y="32223"/>
                  <a:pt x="233628" y="73890"/>
                </a:cubicBezTo>
                <a:cubicBezTo>
                  <a:pt x="199993" y="147887"/>
                  <a:pt x="117108" y="192824"/>
                  <a:pt x="85846" y="267854"/>
                </a:cubicBezTo>
                <a:cubicBezTo>
                  <a:pt x="69016" y="308246"/>
                  <a:pt x="152160" y="210604"/>
                  <a:pt x="187446" y="184727"/>
                </a:cubicBezTo>
                <a:cubicBezTo>
                  <a:pt x="198549" y="176585"/>
                  <a:pt x="234127" y="156518"/>
                  <a:pt x="224391" y="166254"/>
                </a:cubicBezTo>
                <a:cubicBezTo>
                  <a:pt x="203699" y="186945"/>
                  <a:pt x="153734" y="219516"/>
                  <a:pt x="122791" y="240145"/>
                </a:cubicBezTo>
                <a:cubicBezTo>
                  <a:pt x="112168" y="282637"/>
                  <a:pt x="98114" y="291555"/>
                  <a:pt x="159737" y="267854"/>
                </a:cubicBezTo>
                <a:cubicBezTo>
                  <a:pt x="185439" y="257969"/>
                  <a:pt x="210716" y="246184"/>
                  <a:pt x="233628" y="230909"/>
                </a:cubicBezTo>
                <a:cubicBezTo>
                  <a:pt x="252101" y="218594"/>
                  <a:pt x="266844" y="193963"/>
                  <a:pt x="289046" y="193963"/>
                </a:cubicBezTo>
                <a:cubicBezTo>
                  <a:pt x="308760" y="193963"/>
                  <a:pt x="258635" y="219081"/>
                  <a:pt x="242864" y="230909"/>
                </a:cubicBezTo>
                <a:cubicBezTo>
                  <a:pt x="177516" y="279920"/>
                  <a:pt x="245212" y="207772"/>
                  <a:pt x="141264" y="332509"/>
                </a:cubicBezTo>
                <a:cubicBezTo>
                  <a:pt x="134157" y="341037"/>
                  <a:pt x="111776" y="358841"/>
                  <a:pt x="122791" y="360218"/>
                </a:cubicBezTo>
                <a:cubicBezTo>
                  <a:pt x="153946" y="364112"/>
                  <a:pt x="184367" y="347903"/>
                  <a:pt x="215155" y="341745"/>
                </a:cubicBezTo>
                <a:cubicBezTo>
                  <a:pt x="239785" y="329430"/>
                  <a:pt x="261677" y="301759"/>
                  <a:pt x="289046" y="304800"/>
                </a:cubicBezTo>
                <a:cubicBezTo>
                  <a:pt x="304648" y="306534"/>
                  <a:pt x="282648" y="352402"/>
                  <a:pt x="298282" y="350981"/>
                </a:cubicBezTo>
                <a:cubicBezTo>
                  <a:pt x="334039" y="347730"/>
                  <a:pt x="359858" y="314036"/>
                  <a:pt x="390646" y="295563"/>
                </a:cubicBezTo>
                <a:cubicBezTo>
                  <a:pt x="384488" y="283248"/>
                  <a:pt x="379257" y="270425"/>
                  <a:pt x="372173" y="258618"/>
                </a:cubicBezTo>
                <a:cubicBezTo>
                  <a:pt x="360750" y="239581"/>
                  <a:pt x="344532" y="223358"/>
                  <a:pt x="335228" y="203200"/>
                </a:cubicBezTo>
                <a:cubicBezTo>
                  <a:pt x="298701" y="124057"/>
                  <a:pt x="344699" y="147859"/>
                  <a:pt x="289046" y="129309"/>
                </a:cubicBezTo>
                <a:cubicBezTo>
                  <a:pt x="226744" y="67006"/>
                  <a:pt x="258412" y="82151"/>
                  <a:pt x="205919" y="64654"/>
                </a:cubicBezTo>
                <a:cubicBezTo>
                  <a:pt x="196683" y="86206"/>
                  <a:pt x="189326" y="108664"/>
                  <a:pt x="178210" y="129309"/>
                </a:cubicBezTo>
                <a:cubicBezTo>
                  <a:pt x="150414" y="180929"/>
                  <a:pt x="118213" y="207756"/>
                  <a:pt x="85846" y="258618"/>
                </a:cubicBezTo>
                <a:cubicBezTo>
                  <a:pt x="59193" y="300501"/>
                  <a:pt x="-32448" y="410129"/>
                  <a:pt x="11955" y="387927"/>
                </a:cubicBezTo>
                <a:cubicBezTo>
                  <a:pt x="73531" y="357139"/>
                  <a:pt x="136319" y="328665"/>
                  <a:pt x="196682" y="295563"/>
                </a:cubicBezTo>
                <a:cubicBezTo>
                  <a:pt x="317595" y="229256"/>
                  <a:pt x="337142" y="230909"/>
                  <a:pt x="289046" y="230909"/>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4E92AD24-45BF-08A8-55A7-015149FD205F}"/>
              </a:ext>
            </a:extLst>
          </p:cNvPr>
          <p:cNvPicPr>
            <a:picLocks noChangeAspect="1"/>
          </p:cNvPicPr>
          <p:nvPr/>
        </p:nvPicPr>
        <p:blipFill>
          <a:blip r:embed="rId3"/>
          <a:stretch>
            <a:fillRect/>
          </a:stretch>
        </p:blipFill>
        <p:spPr>
          <a:xfrm>
            <a:off x="7766006" y="493841"/>
            <a:ext cx="3834511" cy="2556341"/>
          </a:xfrm>
          <a:prstGeom prst="rect">
            <a:avLst/>
          </a:prstGeom>
        </p:spPr>
      </p:pic>
    </p:spTree>
    <p:extLst>
      <p:ext uri="{BB962C8B-B14F-4D97-AF65-F5344CB8AC3E}">
        <p14:creationId xmlns:p14="http://schemas.microsoft.com/office/powerpoint/2010/main" val="23780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903D-8FC9-18D6-D861-CDA5209A8BF4}"/>
              </a:ext>
            </a:extLst>
          </p:cNvPr>
          <p:cNvSpPr>
            <a:spLocks noGrp="1"/>
          </p:cNvSpPr>
          <p:nvPr>
            <p:ph type="title"/>
          </p:nvPr>
        </p:nvSpPr>
        <p:spPr/>
        <p:txBody>
          <a:bodyPr/>
          <a:lstStyle/>
          <a:p>
            <a:r>
              <a:rPr lang="en-US" dirty="0"/>
              <a:t>Variance + Difference = Effect Size</a:t>
            </a:r>
          </a:p>
        </p:txBody>
      </p:sp>
      <p:sp>
        <p:nvSpPr>
          <p:cNvPr id="3" name="Content Placeholder 2">
            <a:extLst>
              <a:ext uri="{FF2B5EF4-FFF2-40B4-BE49-F238E27FC236}">
                <a16:creationId xmlns:a16="http://schemas.microsoft.com/office/drawing/2014/main" id="{B5B423D6-6B4F-0D8A-4A82-FD471A747C05}"/>
              </a:ext>
            </a:extLst>
          </p:cNvPr>
          <p:cNvSpPr>
            <a:spLocks noGrp="1"/>
          </p:cNvSpPr>
          <p:nvPr>
            <p:ph idx="1"/>
          </p:nvPr>
        </p:nvSpPr>
        <p:spPr>
          <a:xfrm>
            <a:off x="838200" y="1825625"/>
            <a:ext cx="4907973" cy="4351338"/>
          </a:xfrm>
        </p:spPr>
        <p:txBody>
          <a:bodyPr/>
          <a:lstStyle/>
          <a:p>
            <a:r>
              <a:rPr lang="en-US" dirty="0"/>
              <a:t>Cohen’s D</a:t>
            </a:r>
          </a:p>
          <a:p>
            <a:r>
              <a:rPr lang="en-US" dirty="0"/>
              <a:t>Standardized mean difference</a:t>
            </a:r>
          </a:p>
        </p:txBody>
      </p:sp>
      <p:pic>
        <p:nvPicPr>
          <p:cNvPr id="4" name="Picture 3">
            <a:extLst>
              <a:ext uri="{FF2B5EF4-FFF2-40B4-BE49-F238E27FC236}">
                <a16:creationId xmlns:a16="http://schemas.microsoft.com/office/drawing/2014/main" id="{0768A68F-0B35-68C8-3B8C-1D1F9C014879}"/>
              </a:ext>
            </a:extLst>
          </p:cNvPr>
          <p:cNvPicPr>
            <a:picLocks noChangeAspect="1"/>
          </p:cNvPicPr>
          <p:nvPr/>
        </p:nvPicPr>
        <p:blipFill>
          <a:blip r:embed="rId2"/>
          <a:stretch>
            <a:fillRect/>
          </a:stretch>
        </p:blipFill>
        <p:spPr>
          <a:xfrm>
            <a:off x="5991747" y="2257704"/>
            <a:ext cx="5715000" cy="3200400"/>
          </a:xfrm>
          <a:prstGeom prst="rect">
            <a:avLst/>
          </a:prstGeom>
        </p:spPr>
      </p:pic>
      <p:pic>
        <p:nvPicPr>
          <p:cNvPr id="8" name="Picture 7">
            <a:extLst>
              <a:ext uri="{FF2B5EF4-FFF2-40B4-BE49-F238E27FC236}">
                <a16:creationId xmlns:a16="http://schemas.microsoft.com/office/drawing/2014/main" id="{8F0689B3-C932-9001-9BA6-FA5CCF3493E4}"/>
              </a:ext>
            </a:extLst>
          </p:cNvPr>
          <p:cNvPicPr>
            <a:picLocks noChangeAspect="1"/>
          </p:cNvPicPr>
          <p:nvPr/>
        </p:nvPicPr>
        <p:blipFill>
          <a:blip r:embed="rId3"/>
          <a:srcRect t="10813" r="14410"/>
          <a:stretch/>
        </p:blipFill>
        <p:spPr>
          <a:xfrm>
            <a:off x="1761504" y="3938155"/>
            <a:ext cx="1407723" cy="747601"/>
          </a:xfrm>
          <a:prstGeom prst="rect">
            <a:avLst/>
          </a:prstGeom>
        </p:spPr>
      </p:pic>
      <p:pic>
        <p:nvPicPr>
          <p:cNvPr id="10" name="Picture 9">
            <a:extLst>
              <a:ext uri="{FF2B5EF4-FFF2-40B4-BE49-F238E27FC236}">
                <a16:creationId xmlns:a16="http://schemas.microsoft.com/office/drawing/2014/main" id="{A6B32ACA-CF9E-4671-593F-E474FA09725B}"/>
              </a:ext>
            </a:extLst>
          </p:cNvPr>
          <p:cNvPicPr>
            <a:picLocks noChangeAspect="1"/>
          </p:cNvPicPr>
          <p:nvPr/>
        </p:nvPicPr>
        <p:blipFill>
          <a:blip r:embed="rId4"/>
          <a:stretch>
            <a:fillRect/>
          </a:stretch>
        </p:blipFill>
        <p:spPr>
          <a:xfrm>
            <a:off x="1088369" y="4820693"/>
            <a:ext cx="2991004" cy="920797"/>
          </a:xfrm>
          <a:prstGeom prst="rect">
            <a:avLst/>
          </a:prstGeom>
        </p:spPr>
      </p:pic>
    </p:spTree>
    <p:extLst>
      <p:ext uri="{BB962C8B-B14F-4D97-AF65-F5344CB8AC3E}">
        <p14:creationId xmlns:p14="http://schemas.microsoft.com/office/powerpoint/2010/main" val="3885418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BB2D8-2417-D5D2-0231-28CD87D03170}"/>
              </a:ext>
            </a:extLst>
          </p:cNvPr>
          <p:cNvSpPr>
            <a:spLocks noGrp="1"/>
          </p:cNvSpPr>
          <p:nvPr>
            <p:ph type="title"/>
          </p:nvPr>
        </p:nvSpPr>
        <p:spPr/>
        <p:txBody>
          <a:bodyPr/>
          <a:lstStyle/>
          <a:p>
            <a:r>
              <a:rPr lang="en-US" dirty="0"/>
              <a:t>Why do I care?</a:t>
            </a:r>
          </a:p>
        </p:txBody>
      </p:sp>
      <p:sp>
        <p:nvSpPr>
          <p:cNvPr id="3" name="Content Placeholder 2">
            <a:extLst>
              <a:ext uri="{FF2B5EF4-FFF2-40B4-BE49-F238E27FC236}">
                <a16:creationId xmlns:a16="http://schemas.microsoft.com/office/drawing/2014/main" id="{131E81D5-16FC-320E-3EBB-E3C750FA726F}"/>
              </a:ext>
            </a:extLst>
          </p:cNvPr>
          <p:cNvSpPr>
            <a:spLocks noGrp="1"/>
          </p:cNvSpPr>
          <p:nvPr>
            <p:ph idx="1"/>
          </p:nvPr>
        </p:nvSpPr>
        <p:spPr>
          <a:xfrm>
            <a:off x="838200" y="1825625"/>
            <a:ext cx="5257800" cy="4351338"/>
          </a:xfrm>
        </p:spPr>
        <p:txBody>
          <a:bodyPr/>
          <a:lstStyle/>
          <a:p>
            <a:r>
              <a:rPr lang="en-US" dirty="0"/>
              <a:t>I did an experiment, I didn’t get a significant difference. Did I just need more samples?</a:t>
            </a:r>
          </a:p>
          <a:p>
            <a:pPr lvl="1"/>
            <a:r>
              <a:rPr lang="en-US" dirty="0"/>
              <a:t>Post-hoc power analysis, not recommended.</a:t>
            </a:r>
          </a:p>
        </p:txBody>
      </p:sp>
      <p:pic>
        <p:nvPicPr>
          <p:cNvPr id="2050" name="Picture 2" descr="Dr. Alexander Krannich on LinkedIn: #statistics #rstats | 12 comments">
            <a:extLst>
              <a:ext uri="{FF2B5EF4-FFF2-40B4-BE49-F238E27FC236}">
                <a16:creationId xmlns:a16="http://schemas.microsoft.com/office/drawing/2014/main" id="{5E73FA07-D4FA-57B5-0875-FEADB812E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109" y="1194379"/>
            <a:ext cx="4439344" cy="498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272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1934</TotalTime>
  <Words>496</Words>
  <Application>Microsoft Office PowerPoint</Application>
  <PresentationFormat>Widescreen</PresentationFormat>
  <Paragraphs>61</Paragraphs>
  <Slides>18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Aptos Display</vt:lpstr>
      <vt:lpstr>Arial</vt:lpstr>
      <vt:lpstr>Google Sans</vt:lpstr>
      <vt:lpstr>Segoe UI</vt:lpstr>
      <vt:lpstr>Office Theme</vt:lpstr>
      <vt:lpstr>MORE POWER</vt:lpstr>
      <vt:lpstr>PowerPoint Presentation</vt:lpstr>
      <vt:lpstr>What is power?</vt:lpstr>
      <vt:lpstr>PowerPoint Presentation</vt:lpstr>
      <vt:lpstr>Three components of power</vt:lpstr>
      <vt:lpstr>Three components of power</vt:lpstr>
      <vt:lpstr>Three components of power</vt:lpstr>
      <vt:lpstr>Variance + Difference = Effect Size</vt:lpstr>
      <vt:lpstr>Why do I care?</vt:lpstr>
      <vt:lpstr>Why do I care?</vt:lpstr>
      <vt:lpstr>Why do I care?</vt:lpstr>
      <vt:lpstr>Really-basic power analysis</vt:lpstr>
      <vt:lpstr>pwr.anova.test</vt:lpstr>
      <vt:lpstr>But I can’t just run an ANOVA…</vt:lpstr>
      <vt:lpstr>PowerPoint Presentation</vt:lpstr>
      <vt:lpstr>Package simr</vt:lpstr>
      <vt:lpstr>More complicated models – do it yourself</vt:lpstr>
      <vt:lpstr>More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Hartman, Rosemary@DWR (she/her)</dc:creator>
  <cp:lastModifiedBy>Hartman, Rosemary@DWR (she/her)</cp:lastModifiedBy>
  <cp:revision>1</cp:revision>
  <dcterms:created xsi:type="dcterms:W3CDTF">2025-04-30T19:57:40Z</dcterms:created>
  <dcterms:modified xsi:type="dcterms:W3CDTF">2025-05-08T20:37:05Z</dcterms:modified>
</cp:coreProperties>
</file>