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4"/>
  </p:notesMasterIdLst>
  <p:sldIdLst>
    <p:sldId id="256" r:id="rId5"/>
    <p:sldId id="257" r:id="rId6"/>
    <p:sldId id="258" r:id="rId7"/>
    <p:sldId id="259" r:id="rId8"/>
    <p:sldId id="266" r:id="rId9"/>
    <p:sldId id="267" r:id="rId10"/>
    <p:sldId id="268" r:id="rId11"/>
    <p:sldId id="260" r:id="rId12"/>
    <p:sldId id="262" r:id="rId13"/>
    <p:sldId id="264" r:id="rId14"/>
    <p:sldId id="263" r:id="rId15"/>
    <p:sldId id="265" r:id="rId16"/>
    <p:sldId id="261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3" r:id="rId30"/>
    <p:sldId id="284" r:id="rId31"/>
    <p:sldId id="285" r:id="rId32"/>
    <p:sldId id="282" r:id="rId33"/>
    <p:sldId id="295" r:id="rId34"/>
    <p:sldId id="294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DBE9A8-7B8B-4189-AEC2-CA32983C5549}" v="313" dt="2025-05-08T20:30:37.4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20" autoAdjust="0"/>
  </p:normalViewPr>
  <p:slideViewPr>
    <p:cSldViewPr snapToGrid="0">
      <p:cViewPr varScale="1">
        <p:scale>
          <a:sx n="103" d="100"/>
          <a:sy n="103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x, Daniel@DWR (he/him)" userId="a36e5272-2f36-4403-af1d-d657a4e849cf" providerId="ADAL" clId="{8CDBE9A8-7B8B-4189-AEC2-CA32983C5549}"/>
    <pc:docChg chg="undo custSel addSld delSld modSld sldOrd">
      <pc:chgData name="Cox, Daniel@DWR (he/him)" userId="a36e5272-2f36-4403-af1d-d657a4e849cf" providerId="ADAL" clId="{8CDBE9A8-7B8B-4189-AEC2-CA32983C5549}" dt="2025-05-08T20:33:58.428" v="3662" actId="1076"/>
      <pc:docMkLst>
        <pc:docMk/>
      </pc:docMkLst>
      <pc:sldChg chg="addSp modSp new mod modNotesTx">
        <pc:chgData name="Cox, Daniel@DWR (he/him)" userId="a36e5272-2f36-4403-af1d-d657a4e849cf" providerId="ADAL" clId="{8CDBE9A8-7B8B-4189-AEC2-CA32983C5549}" dt="2025-05-08T20:33:58.428" v="3662" actId="1076"/>
        <pc:sldMkLst>
          <pc:docMk/>
          <pc:sldMk cId="2446864070" sldId="256"/>
        </pc:sldMkLst>
        <pc:spChg chg="mod ord">
          <ac:chgData name="Cox, Daniel@DWR (he/him)" userId="a36e5272-2f36-4403-af1d-d657a4e849cf" providerId="ADAL" clId="{8CDBE9A8-7B8B-4189-AEC2-CA32983C5549}" dt="2025-05-08T20:26:30.249" v="3637" actId="1076"/>
          <ac:spMkLst>
            <pc:docMk/>
            <pc:sldMk cId="2446864070" sldId="256"/>
            <ac:spMk id="2" creationId="{D7F8C4B5-95FA-0755-5BD7-8C8E000BA8DB}"/>
          </ac:spMkLst>
        </pc:spChg>
        <pc:spChg chg="mod">
          <ac:chgData name="Cox, Daniel@DWR (he/him)" userId="a36e5272-2f36-4403-af1d-d657a4e849cf" providerId="ADAL" clId="{8CDBE9A8-7B8B-4189-AEC2-CA32983C5549}" dt="2025-05-08T20:26:54.213" v="3644" actId="1076"/>
          <ac:spMkLst>
            <pc:docMk/>
            <pc:sldMk cId="2446864070" sldId="256"/>
            <ac:spMk id="3" creationId="{8CC27786-043B-4576-F568-927B32FCA622}"/>
          </ac:spMkLst>
        </pc:spChg>
        <pc:spChg chg="add mod">
          <ac:chgData name="Cox, Daniel@DWR (he/him)" userId="a36e5272-2f36-4403-af1d-d657a4e849cf" providerId="ADAL" clId="{8CDBE9A8-7B8B-4189-AEC2-CA32983C5549}" dt="2025-05-08T20:33:58.428" v="3662" actId="1076"/>
          <ac:spMkLst>
            <pc:docMk/>
            <pc:sldMk cId="2446864070" sldId="256"/>
            <ac:spMk id="6" creationId="{9724AF85-C852-B86C-8350-E07910F02F94}"/>
          </ac:spMkLst>
        </pc:spChg>
        <pc:picChg chg="add mod modCrop">
          <ac:chgData name="Cox, Daniel@DWR (he/him)" userId="a36e5272-2f36-4403-af1d-d657a4e849cf" providerId="ADAL" clId="{8CDBE9A8-7B8B-4189-AEC2-CA32983C5549}" dt="2025-05-08T20:26:22.891" v="3636" actId="1076"/>
          <ac:picMkLst>
            <pc:docMk/>
            <pc:sldMk cId="2446864070" sldId="256"/>
            <ac:picMk id="5" creationId="{FB07791B-5FFB-E07A-72C8-026D844C3EF4}"/>
          </ac:picMkLst>
        </pc:picChg>
      </pc:sldChg>
      <pc:sldChg chg="modSp new mod">
        <pc:chgData name="Cox, Daniel@DWR (he/him)" userId="a36e5272-2f36-4403-af1d-d657a4e849cf" providerId="ADAL" clId="{8CDBE9A8-7B8B-4189-AEC2-CA32983C5549}" dt="2025-05-07T18:13:41.274" v="357" actId="20577"/>
        <pc:sldMkLst>
          <pc:docMk/>
          <pc:sldMk cId="2387865392" sldId="257"/>
        </pc:sldMkLst>
        <pc:spChg chg="mod">
          <ac:chgData name="Cox, Daniel@DWR (he/him)" userId="a36e5272-2f36-4403-af1d-d657a4e849cf" providerId="ADAL" clId="{8CDBE9A8-7B8B-4189-AEC2-CA32983C5549}" dt="2025-05-07T18:12:34.850" v="244" actId="20577"/>
          <ac:spMkLst>
            <pc:docMk/>
            <pc:sldMk cId="2387865392" sldId="257"/>
            <ac:spMk id="2" creationId="{892BC589-70C7-5B74-8058-379CC336A5C7}"/>
          </ac:spMkLst>
        </pc:spChg>
        <pc:spChg chg="mod">
          <ac:chgData name="Cox, Daniel@DWR (he/him)" userId="a36e5272-2f36-4403-af1d-d657a4e849cf" providerId="ADAL" clId="{8CDBE9A8-7B8B-4189-AEC2-CA32983C5549}" dt="2025-05-07T18:13:41.274" v="357" actId="20577"/>
          <ac:spMkLst>
            <pc:docMk/>
            <pc:sldMk cId="2387865392" sldId="257"/>
            <ac:spMk id="3" creationId="{8BB88D53-A4AA-FD62-430B-BFE4D35C9EE7}"/>
          </ac:spMkLst>
        </pc:spChg>
      </pc:sldChg>
      <pc:sldChg chg="addSp modSp new mod">
        <pc:chgData name="Cox, Daniel@DWR (he/him)" userId="a36e5272-2f36-4403-af1d-d657a4e849cf" providerId="ADAL" clId="{8CDBE9A8-7B8B-4189-AEC2-CA32983C5549}" dt="2025-05-08T16:42:09.219" v="1721" actId="1076"/>
        <pc:sldMkLst>
          <pc:docMk/>
          <pc:sldMk cId="2460001575" sldId="258"/>
        </pc:sldMkLst>
        <pc:spChg chg="mod">
          <ac:chgData name="Cox, Daniel@DWR (he/him)" userId="a36e5272-2f36-4403-af1d-d657a4e849cf" providerId="ADAL" clId="{8CDBE9A8-7B8B-4189-AEC2-CA32983C5549}" dt="2025-05-08T16:41:51.219" v="1715" actId="1076"/>
          <ac:spMkLst>
            <pc:docMk/>
            <pc:sldMk cId="2460001575" sldId="258"/>
            <ac:spMk id="2" creationId="{A6F4D957-9B66-CC42-68C3-AFFE50DA27CE}"/>
          </ac:spMkLst>
        </pc:spChg>
        <pc:picChg chg="add mod">
          <ac:chgData name="Cox, Daniel@DWR (he/him)" userId="a36e5272-2f36-4403-af1d-d657a4e849cf" providerId="ADAL" clId="{8CDBE9A8-7B8B-4189-AEC2-CA32983C5549}" dt="2025-05-08T16:42:09.219" v="1721" actId="1076"/>
          <ac:picMkLst>
            <pc:docMk/>
            <pc:sldMk cId="2460001575" sldId="258"/>
            <ac:picMk id="5" creationId="{CD9CAB2D-AA6D-67A5-D84D-098A705D40E4}"/>
          </ac:picMkLst>
        </pc:picChg>
      </pc:sldChg>
      <pc:sldChg chg="add del">
        <pc:chgData name="Cox, Daniel@DWR (he/him)" userId="a36e5272-2f36-4403-af1d-d657a4e849cf" providerId="ADAL" clId="{8CDBE9A8-7B8B-4189-AEC2-CA32983C5549}" dt="2025-05-07T18:14:30.671" v="418" actId="2890"/>
        <pc:sldMkLst>
          <pc:docMk/>
          <pc:sldMk cId="276500480" sldId="259"/>
        </pc:sldMkLst>
      </pc:sldChg>
      <pc:sldChg chg="addSp delSp modSp add mod">
        <pc:chgData name="Cox, Daniel@DWR (he/him)" userId="a36e5272-2f36-4403-af1d-d657a4e849cf" providerId="ADAL" clId="{8CDBE9A8-7B8B-4189-AEC2-CA32983C5549}" dt="2025-05-08T16:23:14.873" v="1432" actId="478"/>
        <pc:sldMkLst>
          <pc:docMk/>
          <pc:sldMk cId="1099001689" sldId="259"/>
        </pc:sldMkLst>
        <pc:spChg chg="add del mod">
          <ac:chgData name="Cox, Daniel@DWR (he/him)" userId="a36e5272-2f36-4403-af1d-d657a4e849cf" providerId="ADAL" clId="{8CDBE9A8-7B8B-4189-AEC2-CA32983C5549}" dt="2025-05-08T16:23:14.873" v="1432" actId="478"/>
          <ac:spMkLst>
            <pc:docMk/>
            <pc:sldMk cId="1099001689" sldId="259"/>
            <ac:spMk id="3" creationId="{A2046DF7-8818-7382-0F4B-EC90104B2174}"/>
          </ac:spMkLst>
        </pc:spChg>
        <pc:spChg chg="add del mod">
          <ac:chgData name="Cox, Daniel@DWR (he/him)" userId="a36e5272-2f36-4403-af1d-d657a4e849cf" providerId="ADAL" clId="{8CDBE9A8-7B8B-4189-AEC2-CA32983C5549}" dt="2025-05-08T16:23:14.873" v="1432" actId="478"/>
          <ac:spMkLst>
            <pc:docMk/>
            <pc:sldMk cId="1099001689" sldId="259"/>
            <ac:spMk id="5" creationId="{9CEA7CEE-0FC2-DB3F-E732-0A8BA7A0E330}"/>
          </ac:spMkLst>
        </pc:spChg>
        <pc:spChg chg="add mod">
          <ac:chgData name="Cox, Daniel@DWR (he/him)" userId="a36e5272-2f36-4403-af1d-d657a4e849cf" providerId="ADAL" clId="{8CDBE9A8-7B8B-4189-AEC2-CA32983C5549}" dt="2025-05-08T16:22:59.449" v="1429"/>
          <ac:spMkLst>
            <pc:docMk/>
            <pc:sldMk cId="1099001689" sldId="259"/>
            <ac:spMk id="7" creationId="{87A66A42-23AE-E313-5628-0C69F89FB5CC}"/>
          </ac:spMkLst>
        </pc:spChg>
        <pc:spChg chg="add mod">
          <ac:chgData name="Cox, Daniel@DWR (he/him)" userId="a36e5272-2f36-4403-af1d-d657a4e849cf" providerId="ADAL" clId="{8CDBE9A8-7B8B-4189-AEC2-CA32983C5549}" dt="2025-05-08T16:22:59.449" v="1429"/>
          <ac:spMkLst>
            <pc:docMk/>
            <pc:sldMk cId="1099001689" sldId="259"/>
            <ac:spMk id="8" creationId="{663AD040-37B0-41C4-DCE1-DD157CA34516}"/>
          </ac:spMkLst>
        </pc:spChg>
        <pc:spChg chg="add mod">
          <ac:chgData name="Cox, Daniel@DWR (he/him)" userId="a36e5272-2f36-4403-af1d-d657a4e849cf" providerId="ADAL" clId="{8CDBE9A8-7B8B-4189-AEC2-CA32983C5549}" dt="2025-05-08T16:22:59.449" v="1429"/>
          <ac:spMkLst>
            <pc:docMk/>
            <pc:sldMk cId="1099001689" sldId="259"/>
            <ac:spMk id="9" creationId="{D60F7E40-E7B5-B78C-95D7-1A929BDC8B02}"/>
          </ac:spMkLst>
        </pc:spChg>
        <pc:spChg chg="add mod">
          <ac:chgData name="Cox, Daniel@DWR (he/him)" userId="a36e5272-2f36-4403-af1d-d657a4e849cf" providerId="ADAL" clId="{8CDBE9A8-7B8B-4189-AEC2-CA32983C5549}" dt="2025-05-08T16:22:59.449" v="1429"/>
          <ac:spMkLst>
            <pc:docMk/>
            <pc:sldMk cId="1099001689" sldId="259"/>
            <ac:spMk id="10" creationId="{BE33026B-4722-8443-EA0C-DF255BE52B60}"/>
          </ac:spMkLst>
        </pc:spChg>
        <pc:spChg chg="add mod">
          <ac:chgData name="Cox, Daniel@DWR (he/him)" userId="a36e5272-2f36-4403-af1d-d657a4e849cf" providerId="ADAL" clId="{8CDBE9A8-7B8B-4189-AEC2-CA32983C5549}" dt="2025-05-08T16:22:59.449" v="1429"/>
          <ac:spMkLst>
            <pc:docMk/>
            <pc:sldMk cId="1099001689" sldId="259"/>
            <ac:spMk id="11" creationId="{22E21427-7CB2-01DD-CA38-5461A0472B28}"/>
          </ac:spMkLst>
        </pc:spChg>
        <pc:spChg chg="add mod">
          <ac:chgData name="Cox, Daniel@DWR (he/him)" userId="a36e5272-2f36-4403-af1d-d657a4e849cf" providerId="ADAL" clId="{8CDBE9A8-7B8B-4189-AEC2-CA32983C5549}" dt="2025-05-08T16:22:59.449" v="1429"/>
          <ac:spMkLst>
            <pc:docMk/>
            <pc:sldMk cId="1099001689" sldId="259"/>
            <ac:spMk id="12" creationId="{C68A06AF-9C20-712C-C042-160BC7D7232E}"/>
          </ac:spMkLst>
        </pc:spChg>
        <pc:spChg chg="add mod">
          <ac:chgData name="Cox, Daniel@DWR (he/him)" userId="a36e5272-2f36-4403-af1d-d657a4e849cf" providerId="ADAL" clId="{8CDBE9A8-7B8B-4189-AEC2-CA32983C5549}" dt="2025-05-08T16:22:59.449" v="1429"/>
          <ac:spMkLst>
            <pc:docMk/>
            <pc:sldMk cId="1099001689" sldId="259"/>
            <ac:spMk id="13" creationId="{9F3F2A94-EB18-9306-9552-30348D7F54E1}"/>
          </ac:spMkLst>
        </pc:spChg>
        <pc:spChg chg="add mod">
          <ac:chgData name="Cox, Daniel@DWR (he/him)" userId="a36e5272-2f36-4403-af1d-d657a4e849cf" providerId="ADAL" clId="{8CDBE9A8-7B8B-4189-AEC2-CA32983C5549}" dt="2025-05-08T16:22:59.449" v="1429"/>
          <ac:spMkLst>
            <pc:docMk/>
            <pc:sldMk cId="1099001689" sldId="259"/>
            <ac:spMk id="14" creationId="{BD7D262B-35FA-7D95-CFB6-3EBC36119B13}"/>
          </ac:spMkLst>
        </pc:spChg>
        <pc:spChg chg="add mod">
          <ac:chgData name="Cox, Daniel@DWR (he/him)" userId="a36e5272-2f36-4403-af1d-d657a4e849cf" providerId="ADAL" clId="{8CDBE9A8-7B8B-4189-AEC2-CA32983C5549}" dt="2025-05-08T16:22:59.449" v="1429"/>
          <ac:spMkLst>
            <pc:docMk/>
            <pc:sldMk cId="1099001689" sldId="259"/>
            <ac:spMk id="15" creationId="{956668B1-E278-64A8-78CA-4078528E770C}"/>
          </ac:spMkLst>
        </pc:spChg>
        <pc:graphicFrameChg chg="add mod">
          <ac:chgData name="Cox, Daniel@DWR (he/him)" userId="a36e5272-2f36-4403-af1d-d657a4e849cf" providerId="ADAL" clId="{8CDBE9A8-7B8B-4189-AEC2-CA32983C5549}" dt="2025-05-08T16:22:59.449" v="1429"/>
          <ac:graphicFrameMkLst>
            <pc:docMk/>
            <pc:sldMk cId="1099001689" sldId="259"/>
            <ac:graphicFrameMk id="6" creationId="{E9E74864-86C5-F18B-05EF-7A5579357B74}"/>
          </ac:graphicFrameMkLst>
        </pc:graphicFrameChg>
      </pc:sldChg>
      <pc:sldChg chg="new del">
        <pc:chgData name="Cox, Daniel@DWR (he/him)" userId="a36e5272-2f36-4403-af1d-d657a4e849cf" providerId="ADAL" clId="{8CDBE9A8-7B8B-4189-AEC2-CA32983C5549}" dt="2025-05-07T18:14:26.713" v="416" actId="680"/>
        <pc:sldMkLst>
          <pc:docMk/>
          <pc:sldMk cId="4027091787" sldId="259"/>
        </pc:sldMkLst>
      </pc:sldChg>
      <pc:sldChg chg="addSp delSp modSp add mod">
        <pc:chgData name="Cox, Daniel@DWR (he/him)" userId="a36e5272-2f36-4403-af1d-d657a4e849cf" providerId="ADAL" clId="{8CDBE9A8-7B8B-4189-AEC2-CA32983C5549}" dt="2025-05-08T16:24:22.040" v="1468" actId="13822"/>
        <pc:sldMkLst>
          <pc:docMk/>
          <pc:sldMk cId="546129514" sldId="260"/>
        </pc:sldMkLst>
        <pc:spChg chg="mod">
          <ac:chgData name="Cox, Daniel@DWR (he/him)" userId="a36e5272-2f36-4403-af1d-d657a4e849cf" providerId="ADAL" clId="{8CDBE9A8-7B8B-4189-AEC2-CA32983C5549}" dt="2025-05-08T16:23:46.325" v="1466" actId="1076"/>
          <ac:spMkLst>
            <pc:docMk/>
            <pc:sldMk cId="546129514" sldId="260"/>
            <ac:spMk id="2" creationId="{404A4357-0C41-E8E4-A45D-48DEF96D54FD}"/>
          </ac:spMkLst>
        </pc:spChg>
        <pc:spChg chg="del mod">
          <ac:chgData name="Cox, Daniel@DWR (he/him)" userId="a36e5272-2f36-4403-af1d-d657a4e849cf" providerId="ADAL" clId="{8CDBE9A8-7B8B-4189-AEC2-CA32983C5549}" dt="2025-05-08T16:23:21.498" v="1433" actId="478"/>
          <ac:spMkLst>
            <pc:docMk/>
            <pc:sldMk cId="546129514" sldId="260"/>
            <ac:spMk id="3" creationId="{63512E02-7CA0-4523-CF57-2BF75F4E5D26}"/>
          </ac:spMkLst>
        </pc:spChg>
        <pc:spChg chg="add del mod">
          <ac:chgData name="Cox, Daniel@DWR (he/him)" userId="a36e5272-2f36-4403-af1d-d657a4e849cf" providerId="ADAL" clId="{8CDBE9A8-7B8B-4189-AEC2-CA32983C5549}" dt="2025-05-08T16:23:23.871" v="1434" actId="478"/>
          <ac:spMkLst>
            <pc:docMk/>
            <pc:sldMk cId="546129514" sldId="260"/>
            <ac:spMk id="5" creationId="{8D3E5927-7F8E-CC63-3FA5-84845C0F4CEA}"/>
          </ac:spMkLst>
        </pc:spChg>
        <pc:spChg chg="add mod">
          <ac:chgData name="Cox, Daniel@DWR (he/him)" userId="a36e5272-2f36-4403-af1d-d657a4e849cf" providerId="ADAL" clId="{8CDBE9A8-7B8B-4189-AEC2-CA32983C5549}" dt="2025-05-08T16:23:31.127" v="1465" actId="1036"/>
          <ac:spMkLst>
            <pc:docMk/>
            <pc:sldMk cId="546129514" sldId="260"/>
            <ac:spMk id="7" creationId="{319147A4-B895-0BA7-E4B0-C1620D3517B0}"/>
          </ac:spMkLst>
        </pc:spChg>
        <pc:spChg chg="add mod">
          <ac:chgData name="Cox, Daniel@DWR (he/him)" userId="a36e5272-2f36-4403-af1d-d657a4e849cf" providerId="ADAL" clId="{8CDBE9A8-7B8B-4189-AEC2-CA32983C5549}" dt="2025-05-08T16:23:31.127" v="1465" actId="1036"/>
          <ac:spMkLst>
            <pc:docMk/>
            <pc:sldMk cId="546129514" sldId="260"/>
            <ac:spMk id="8" creationId="{88682DF0-E37A-91C8-4F74-1195E21AEC63}"/>
          </ac:spMkLst>
        </pc:spChg>
        <pc:spChg chg="add mod">
          <ac:chgData name="Cox, Daniel@DWR (he/him)" userId="a36e5272-2f36-4403-af1d-d657a4e849cf" providerId="ADAL" clId="{8CDBE9A8-7B8B-4189-AEC2-CA32983C5549}" dt="2025-05-08T16:23:31.127" v="1465" actId="1036"/>
          <ac:spMkLst>
            <pc:docMk/>
            <pc:sldMk cId="546129514" sldId="260"/>
            <ac:spMk id="9" creationId="{064E6E62-DDAA-6DD0-E494-E3EE09B7F146}"/>
          </ac:spMkLst>
        </pc:spChg>
        <pc:spChg chg="add mod">
          <ac:chgData name="Cox, Daniel@DWR (he/him)" userId="a36e5272-2f36-4403-af1d-d657a4e849cf" providerId="ADAL" clId="{8CDBE9A8-7B8B-4189-AEC2-CA32983C5549}" dt="2025-05-08T16:23:31.127" v="1465" actId="1036"/>
          <ac:spMkLst>
            <pc:docMk/>
            <pc:sldMk cId="546129514" sldId="260"/>
            <ac:spMk id="10" creationId="{09361DED-B36B-91A9-0335-1339B72191DE}"/>
          </ac:spMkLst>
        </pc:spChg>
        <pc:spChg chg="add mod">
          <ac:chgData name="Cox, Daniel@DWR (he/him)" userId="a36e5272-2f36-4403-af1d-d657a4e849cf" providerId="ADAL" clId="{8CDBE9A8-7B8B-4189-AEC2-CA32983C5549}" dt="2025-05-08T16:23:31.127" v="1465" actId="1036"/>
          <ac:spMkLst>
            <pc:docMk/>
            <pc:sldMk cId="546129514" sldId="260"/>
            <ac:spMk id="11" creationId="{ADC57651-17E5-1F38-40B2-31397D7421A6}"/>
          </ac:spMkLst>
        </pc:spChg>
        <pc:spChg chg="add mod">
          <ac:chgData name="Cox, Daniel@DWR (he/him)" userId="a36e5272-2f36-4403-af1d-d657a4e849cf" providerId="ADAL" clId="{8CDBE9A8-7B8B-4189-AEC2-CA32983C5549}" dt="2025-05-08T16:23:31.127" v="1465" actId="1036"/>
          <ac:spMkLst>
            <pc:docMk/>
            <pc:sldMk cId="546129514" sldId="260"/>
            <ac:spMk id="12" creationId="{78906880-1717-8420-B9F4-1F6940AB1B07}"/>
          </ac:spMkLst>
        </pc:spChg>
        <pc:spChg chg="add mod">
          <ac:chgData name="Cox, Daniel@DWR (he/him)" userId="a36e5272-2f36-4403-af1d-d657a4e849cf" providerId="ADAL" clId="{8CDBE9A8-7B8B-4189-AEC2-CA32983C5549}" dt="2025-05-08T16:23:31.127" v="1465" actId="1036"/>
          <ac:spMkLst>
            <pc:docMk/>
            <pc:sldMk cId="546129514" sldId="260"/>
            <ac:spMk id="13" creationId="{803924A5-43E3-60BD-E968-97341C3DBED8}"/>
          </ac:spMkLst>
        </pc:spChg>
        <pc:spChg chg="add mod">
          <ac:chgData name="Cox, Daniel@DWR (he/him)" userId="a36e5272-2f36-4403-af1d-d657a4e849cf" providerId="ADAL" clId="{8CDBE9A8-7B8B-4189-AEC2-CA32983C5549}" dt="2025-05-08T16:23:31.127" v="1465" actId="1036"/>
          <ac:spMkLst>
            <pc:docMk/>
            <pc:sldMk cId="546129514" sldId="260"/>
            <ac:spMk id="14" creationId="{3A4A976B-0E4B-3732-51AD-4E157B7020BE}"/>
          </ac:spMkLst>
        </pc:spChg>
        <pc:spChg chg="add mod">
          <ac:chgData name="Cox, Daniel@DWR (he/him)" userId="a36e5272-2f36-4403-af1d-d657a4e849cf" providerId="ADAL" clId="{8CDBE9A8-7B8B-4189-AEC2-CA32983C5549}" dt="2025-05-08T16:23:31.127" v="1465" actId="1036"/>
          <ac:spMkLst>
            <pc:docMk/>
            <pc:sldMk cId="546129514" sldId="260"/>
            <ac:spMk id="15" creationId="{563F4440-BB3B-E214-14AD-C858E28B1418}"/>
          </ac:spMkLst>
        </pc:spChg>
        <pc:graphicFrameChg chg="add mod">
          <ac:chgData name="Cox, Daniel@DWR (he/him)" userId="a36e5272-2f36-4403-af1d-d657a4e849cf" providerId="ADAL" clId="{8CDBE9A8-7B8B-4189-AEC2-CA32983C5549}" dt="2025-05-08T16:23:31.127" v="1465" actId="1036"/>
          <ac:graphicFrameMkLst>
            <pc:docMk/>
            <pc:sldMk cId="546129514" sldId="260"/>
            <ac:graphicFrameMk id="6" creationId="{D6E188E0-851B-DB13-A875-0CB36141DC36}"/>
          </ac:graphicFrameMkLst>
        </pc:graphicFrameChg>
        <pc:cxnChg chg="add mod">
          <ac:chgData name="Cox, Daniel@DWR (he/him)" userId="a36e5272-2f36-4403-af1d-d657a4e849cf" providerId="ADAL" clId="{8CDBE9A8-7B8B-4189-AEC2-CA32983C5549}" dt="2025-05-08T16:24:22.040" v="1468" actId="13822"/>
          <ac:cxnSpMkLst>
            <pc:docMk/>
            <pc:sldMk cId="546129514" sldId="260"/>
            <ac:cxnSpMk id="17" creationId="{649CC109-82ED-82D0-6537-CC3418D4FEA0}"/>
          </ac:cxnSpMkLst>
        </pc:cxnChg>
      </pc:sldChg>
      <pc:sldChg chg="new del">
        <pc:chgData name="Cox, Daniel@DWR (he/him)" userId="a36e5272-2f36-4403-af1d-d657a4e849cf" providerId="ADAL" clId="{8CDBE9A8-7B8B-4189-AEC2-CA32983C5549}" dt="2025-05-07T18:21:53.680" v="769" actId="680"/>
        <pc:sldMkLst>
          <pc:docMk/>
          <pc:sldMk cId="3258481112" sldId="260"/>
        </pc:sldMkLst>
      </pc:sldChg>
      <pc:sldChg chg="modSp new mod">
        <pc:chgData name="Cox, Daniel@DWR (he/him)" userId="a36e5272-2f36-4403-af1d-d657a4e849cf" providerId="ADAL" clId="{8CDBE9A8-7B8B-4189-AEC2-CA32983C5549}" dt="2025-05-08T17:20:03.721" v="1913" actId="27636"/>
        <pc:sldMkLst>
          <pc:docMk/>
          <pc:sldMk cId="2930295924" sldId="261"/>
        </pc:sldMkLst>
        <pc:spChg chg="mod">
          <ac:chgData name="Cox, Daniel@DWR (he/him)" userId="a36e5272-2f36-4403-af1d-d657a4e849cf" providerId="ADAL" clId="{8CDBE9A8-7B8B-4189-AEC2-CA32983C5549}" dt="2025-05-07T18:24:03.612" v="812" actId="20577"/>
          <ac:spMkLst>
            <pc:docMk/>
            <pc:sldMk cId="2930295924" sldId="261"/>
            <ac:spMk id="2" creationId="{BA632E67-9272-423C-9BA3-689B7CEA2F0A}"/>
          </ac:spMkLst>
        </pc:spChg>
        <pc:spChg chg="mod">
          <ac:chgData name="Cox, Daniel@DWR (he/him)" userId="a36e5272-2f36-4403-af1d-d657a4e849cf" providerId="ADAL" clId="{8CDBE9A8-7B8B-4189-AEC2-CA32983C5549}" dt="2025-05-08T17:20:03.721" v="1913" actId="27636"/>
          <ac:spMkLst>
            <pc:docMk/>
            <pc:sldMk cId="2930295924" sldId="261"/>
            <ac:spMk id="3" creationId="{FF06F1C3-2C14-6588-9968-CC708709539D}"/>
          </ac:spMkLst>
        </pc:spChg>
      </pc:sldChg>
      <pc:sldChg chg="modSp add mod ord">
        <pc:chgData name="Cox, Daniel@DWR (he/him)" userId="a36e5272-2f36-4403-af1d-d657a4e849cf" providerId="ADAL" clId="{8CDBE9A8-7B8B-4189-AEC2-CA32983C5549}" dt="2025-05-08T16:40:42.835" v="1712" actId="20577"/>
        <pc:sldMkLst>
          <pc:docMk/>
          <pc:sldMk cId="2167472052" sldId="262"/>
        </pc:sldMkLst>
        <pc:spChg chg="mod">
          <ac:chgData name="Cox, Daniel@DWR (he/him)" userId="a36e5272-2f36-4403-af1d-d657a4e849cf" providerId="ADAL" clId="{8CDBE9A8-7B8B-4189-AEC2-CA32983C5549}" dt="2025-05-08T16:40:42.835" v="1712" actId="20577"/>
          <ac:spMkLst>
            <pc:docMk/>
            <pc:sldMk cId="2167472052" sldId="262"/>
            <ac:spMk id="3" creationId="{0428182F-4A19-C26A-7F5B-D16FB34D8C0C}"/>
          </ac:spMkLst>
        </pc:spChg>
      </pc:sldChg>
      <pc:sldChg chg="new del">
        <pc:chgData name="Cox, Daniel@DWR (he/him)" userId="a36e5272-2f36-4403-af1d-d657a4e849cf" providerId="ADAL" clId="{8CDBE9A8-7B8B-4189-AEC2-CA32983C5549}" dt="2025-05-07T18:30:51.693" v="990" actId="680"/>
        <pc:sldMkLst>
          <pc:docMk/>
          <pc:sldMk cId="814631738" sldId="263"/>
        </pc:sldMkLst>
      </pc:sldChg>
      <pc:sldChg chg="modSp add mod ord">
        <pc:chgData name="Cox, Daniel@DWR (he/him)" userId="a36e5272-2f36-4403-af1d-d657a4e849cf" providerId="ADAL" clId="{8CDBE9A8-7B8B-4189-AEC2-CA32983C5549}" dt="2025-05-07T21:17:57.043" v="1297" actId="20577"/>
        <pc:sldMkLst>
          <pc:docMk/>
          <pc:sldMk cId="1992800024" sldId="263"/>
        </pc:sldMkLst>
        <pc:spChg chg="mod">
          <ac:chgData name="Cox, Daniel@DWR (he/him)" userId="a36e5272-2f36-4403-af1d-d657a4e849cf" providerId="ADAL" clId="{8CDBE9A8-7B8B-4189-AEC2-CA32983C5549}" dt="2025-05-07T21:17:57.043" v="1297" actId="20577"/>
          <ac:spMkLst>
            <pc:docMk/>
            <pc:sldMk cId="1992800024" sldId="263"/>
            <ac:spMk id="3" creationId="{DEA1EA6D-6108-4394-281C-E6E209A1DBCF}"/>
          </ac:spMkLst>
        </pc:spChg>
      </pc:sldChg>
      <pc:sldChg chg="addSp delSp modSp add mod ord">
        <pc:chgData name="Cox, Daniel@DWR (he/him)" userId="a36e5272-2f36-4403-af1d-d657a4e849cf" providerId="ADAL" clId="{8CDBE9A8-7B8B-4189-AEC2-CA32983C5549}" dt="2025-05-08T16:31:23.938" v="1635" actId="1076"/>
        <pc:sldMkLst>
          <pc:docMk/>
          <pc:sldMk cId="2050302310" sldId="264"/>
        </pc:sldMkLst>
        <pc:spChg chg="del mod">
          <ac:chgData name="Cox, Daniel@DWR (he/him)" userId="a36e5272-2f36-4403-af1d-d657a4e849cf" providerId="ADAL" clId="{8CDBE9A8-7B8B-4189-AEC2-CA32983C5549}" dt="2025-05-08T16:25:13.460" v="1473" actId="478"/>
          <ac:spMkLst>
            <pc:docMk/>
            <pc:sldMk cId="2050302310" sldId="264"/>
            <ac:spMk id="3" creationId="{2672D2C2-E313-EFF6-216A-54158093F131}"/>
          </ac:spMkLst>
        </pc:spChg>
        <pc:spChg chg="add del mod">
          <ac:chgData name="Cox, Daniel@DWR (he/him)" userId="a36e5272-2f36-4403-af1d-d657a4e849cf" providerId="ADAL" clId="{8CDBE9A8-7B8B-4189-AEC2-CA32983C5549}" dt="2025-05-08T16:25:33.989" v="1476" actId="478"/>
          <ac:spMkLst>
            <pc:docMk/>
            <pc:sldMk cId="2050302310" sldId="264"/>
            <ac:spMk id="7" creationId="{7D013C94-264D-FE0B-069B-AA9FE25746C9}"/>
          </ac:spMkLst>
        </pc:spChg>
        <pc:spChg chg="add mod">
          <ac:chgData name="Cox, Daniel@DWR (he/him)" userId="a36e5272-2f36-4403-af1d-d657a4e849cf" providerId="ADAL" clId="{8CDBE9A8-7B8B-4189-AEC2-CA32983C5549}" dt="2025-05-08T16:28:41.446" v="1609" actId="1076"/>
          <ac:spMkLst>
            <pc:docMk/>
            <pc:sldMk cId="2050302310" sldId="264"/>
            <ac:spMk id="8" creationId="{D198F420-5F60-3554-9632-223ACEEFA951}"/>
          </ac:spMkLst>
        </pc:spChg>
        <pc:spChg chg="add mod">
          <ac:chgData name="Cox, Daniel@DWR (he/him)" userId="a36e5272-2f36-4403-af1d-d657a4e849cf" providerId="ADAL" clId="{8CDBE9A8-7B8B-4189-AEC2-CA32983C5549}" dt="2025-05-08T16:31:23.938" v="1635" actId="1076"/>
          <ac:spMkLst>
            <pc:docMk/>
            <pc:sldMk cId="2050302310" sldId="264"/>
            <ac:spMk id="10" creationId="{99926350-23D7-0D27-1B11-46A6C9E7173D}"/>
          </ac:spMkLst>
        </pc:spChg>
        <pc:picChg chg="add mod">
          <ac:chgData name="Cox, Daniel@DWR (he/him)" userId="a36e5272-2f36-4403-af1d-d657a4e849cf" providerId="ADAL" clId="{8CDBE9A8-7B8B-4189-AEC2-CA32983C5549}" dt="2025-05-08T16:30:37.613" v="1625" actId="1076"/>
          <ac:picMkLst>
            <pc:docMk/>
            <pc:sldMk cId="2050302310" sldId="264"/>
            <ac:picMk id="5" creationId="{14873188-49BA-1B4F-42BC-5293D83058DF}"/>
          </ac:picMkLst>
        </pc:picChg>
      </pc:sldChg>
      <pc:sldChg chg="addSp modSp add mod ord">
        <pc:chgData name="Cox, Daniel@DWR (he/him)" userId="a36e5272-2f36-4403-af1d-d657a4e849cf" providerId="ADAL" clId="{8CDBE9A8-7B8B-4189-AEC2-CA32983C5549}" dt="2025-05-08T17:15:49.732" v="1881" actId="1076"/>
        <pc:sldMkLst>
          <pc:docMk/>
          <pc:sldMk cId="533130862" sldId="265"/>
        </pc:sldMkLst>
        <pc:spChg chg="mod">
          <ac:chgData name="Cox, Daniel@DWR (he/him)" userId="a36e5272-2f36-4403-af1d-d657a4e849cf" providerId="ADAL" clId="{8CDBE9A8-7B8B-4189-AEC2-CA32983C5549}" dt="2025-05-07T19:55:52.917" v="1273" actId="20577"/>
          <ac:spMkLst>
            <pc:docMk/>
            <pc:sldMk cId="533130862" sldId="265"/>
            <ac:spMk id="3" creationId="{A4EA2EFE-1B4C-BFD8-96DD-F9E1C26646AB}"/>
          </ac:spMkLst>
        </pc:spChg>
        <pc:picChg chg="add mod ord modCrop">
          <ac:chgData name="Cox, Daniel@DWR (he/him)" userId="a36e5272-2f36-4403-af1d-d657a4e849cf" providerId="ADAL" clId="{8CDBE9A8-7B8B-4189-AEC2-CA32983C5549}" dt="2025-05-08T17:15:47.749" v="1880" actId="1076"/>
          <ac:picMkLst>
            <pc:docMk/>
            <pc:sldMk cId="533130862" sldId="265"/>
            <ac:picMk id="4" creationId="{E95B053A-8FA8-7905-DB92-556DFE707A3B}"/>
          </ac:picMkLst>
        </pc:picChg>
        <pc:picChg chg="add mod">
          <ac:chgData name="Cox, Daniel@DWR (he/him)" userId="a36e5272-2f36-4403-af1d-d657a4e849cf" providerId="ADAL" clId="{8CDBE9A8-7B8B-4189-AEC2-CA32983C5549}" dt="2025-05-08T17:15:46.232" v="1879" actId="1076"/>
          <ac:picMkLst>
            <pc:docMk/>
            <pc:sldMk cId="533130862" sldId="265"/>
            <ac:picMk id="5" creationId="{21FC0F54-3A72-57CF-1E1F-779CC196CA97}"/>
          </ac:picMkLst>
        </pc:picChg>
        <pc:picChg chg="add mod">
          <ac:chgData name="Cox, Daniel@DWR (he/him)" userId="a36e5272-2f36-4403-af1d-d657a4e849cf" providerId="ADAL" clId="{8CDBE9A8-7B8B-4189-AEC2-CA32983C5549}" dt="2025-05-08T17:15:49.732" v="1881" actId="1076"/>
          <ac:picMkLst>
            <pc:docMk/>
            <pc:sldMk cId="533130862" sldId="265"/>
            <ac:picMk id="6" creationId="{67B574BB-B4F7-E402-2BE0-42B64F5E6ADD}"/>
          </ac:picMkLst>
        </pc:picChg>
      </pc:sldChg>
      <pc:sldChg chg="addSp delSp modSp add mod">
        <pc:chgData name="Cox, Daniel@DWR (he/him)" userId="a36e5272-2f36-4403-af1d-d657a4e849cf" providerId="ADAL" clId="{8CDBE9A8-7B8B-4189-AEC2-CA32983C5549}" dt="2025-05-08T16:49:36.085" v="1810" actId="20577"/>
        <pc:sldMkLst>
          <pc:docMk/>
          <pc:sldMk cId="103726916" sldId="266"/>
        </pc:sldMkLst>
        <pc:spChg chg="mod">
          <ac:chgData name="Cox, Daniel@DWR (he/him)" userId="a36e5272-2f36-4403-af1d-d657a4e849cf" providerId="ADAL" clId="{8CDBE9A8-7B8B-4189-AEC2-CA32983C5549}" dt="2025-05-08T16:45:40.617" v="1727" actId="1076"/>
          <ac:spMkLst>
            <pc:docMk/>
            <pc:sldMk cId="103726916" sldId="266"/>
            <ac:spMk id="2" creationId="{872E7D2A-7FDC-4154-DAD7-5BBF9E2DA895}"/>
          </ac:spMkLst>
        </pc:spChg>
        <pc:spChg chg="del mod">
          <ac:chgData name="Cox, Daniel@DWR (he/him)" userId="a36e5272-2f36-4403-af1d-d657a4e849cf" providerId="ADAL" clId="{8CDBE9A8-7B8B-4189-AEC2-CA32983C5549}" dt="2025-05-08T16:45:31.390" v="1724" actId="478"/>
          <ac:spMkLst>
            <pc:docMk/>
            <pc:sldMk cId="103726916" sldId="266"/>
            <ac:spMk id="3" creationId="{6BA2D078-6531-1663-DB85-A86DB7D6F1B0}"/>
          </ac:spMkLst>
        </pc:spChg>
        <pc:spChg chg="add mod">
          <ac:chgData name="Cox, Daniel@DWR (he/him)" userId="a36e5272-2f36-4403-af1d-d657a4e849cf" providerId="ADAL" clId="{8CDBE9A8-7B8B-4189-AEC2-CA32983C5549}" dt="2025-05-08T16:49:36.085" v="1810" actId="20577"/>
          <ac:spMkLst>
            <pc:docMk/>
            <pc:sldMk cId="103726916" sldId="266"/>
            <ac:spMk id="5" creationId="{3922F814-1F30-E126-AE47-E14E5862ED18}"/>
          </ac:spMkLst>
        </pc:spChg>
        <pc:picChg chg="add mod">
          <ac:chgData name="Cox, Daniel@DWR (he/him)" userId="a36e5272-2f36-4403-af1d-d657a4e849cf" providerId="ADAL" clId="{8CDBE9A8-7B8B-4189-AEC2-CA32983C5549}" dt="2025-05-08T16:45:42.553" v="1728" actId="1076"/>
          <ac:picMkLst>
            <pc:docMk/>
            <pc:sldMk cId="103726916" sldId="266"/>
            <ac:picMk id="7" creationId="{43C5AEBB-3E84-721F-3F82-CD24F80BB963}"/>
          </ac:picMkLst>
        </pc:picChg>
      </pc:sldChg>
      <pc:sldChg chg="addSp modSp add mod">
        <pc:chgData name="Cox, Daniel@DWR (he/him)" userId="a36e5272-2f36-4403-af1d-d657a4e849cf" providerId="ADAL" clId="{8CDBE9A8-7B8B-4189-AEC2-CA32983C5549}" dt="2025-05-08T16:49:28.572" v="1796" actId="20577"/>
        <pc:sldMkLst>
          <pc:docMk/>
          <pc:sldMk cId="1315600263" sldId="267"/>
        </pc:sldMkLst>
        <pc:spChg chg="mod">
          <ac:chgData name="Cox, Daniel@DWR (he/him)" userId="a36e5272-2f36-4403-af1d-d657a4e849cf" providerId="ADAL" clId="{8CDBE9A8-7B8B-4189-AEC2-CA32983C5549}" dt="2025-05-08T16:49:28.572" v="1796" actId="20577"/>
          <ac:spMkLst>
            <pc:docMk/>
            <pc:sldMk cId="1315600263" sldId="267"/>
            <ac:spMk id="3" creationId="{DD5930C5-FDE2-1AE3-32F5-7C4915F05A08}"/>
          </ac:spMkLst>
        </pc:spChg>
        <pc:spChg chg="add mod">
          <ac:chgData name="Cox, Daniel@DWR (he/him)" userId="a36e5272-2f36-4403-af1d-d657a4e849cf" providerId="ADAL" clId="{8CDBE9A8-7B8B-4189-AEC2-CA32983C5549}" dt="2025-05-08T16:47:16.758" v="1760" actId="1076"/>
          <ac:spMkLst>
            <pc:docMk/>
            <pc:sldMk cId="1315600263" sldId="267"/>
            <ac:spMk id="6" creationId="{9B906D89-7676-165F-0D90-650DC8CC5873}"/>
          </ac:spMkLst>
        </pc:spChg>
        <pc:picChg chg="add mod">
          <ac:chgData name="Cox, Daniel@DWR (he/him)" userId="a36e5272-2f36-4403-af1d-d657a4e849cf" providerId="ADAL" clId="{8CDBE9A8-7B8B-4189-AEC2-CA32983C5549}" dt="2025-05-08T16:46:36.306" v="1730" actId="1076"/>
          <ac:picMkLst>
            <pc:docMk/>
            <pc:sldMk cId="1315600263" sldId="267"/>
            <ac:picMk id="5" creationId="{7680E4C8-DE3F-2DD7-CBD7-EE3BD695177D}"/>
          </ac:picMkLst>
        </pc:picChg>
        <pc:picChg chg="add mod">
          <ac:chgData name="Cox, Daniel@DWR (he/him)" userId="a36e5272-2f36-4403-af1d-d657a4e849cf" providerId="ADAL" clId="{8CDBE9A8-7B8B-4189-AEC2-CA32983C5549}" dt="2025-05-08T16:49:24.455" v="1785" actId="1076"/>
          <ac:picMkLst>
            <pc:docMk/>
            <pc:sldMk cId="1315600263" sldId="267"/>
            <ac:picMk id="8" creationId="{D4D328B0-380C-7226-6FE8-458C1D076C05}"/>
          </ac:picMkLst>
        </pc:picChg>
      </pc:sldChg>
      <pc:sldChg chg="addSp delSp modSp add mod">
        <pc:chgData name="Cox, Daniel@DWR (he/him)" userId="a36e5272-2f36-4403-af1d-d657a4e849cf" providerId="ADAL" clId="{8CDBE9A8-7B8B-4189-AEC2-CA32983C5549}" dt="2025-05-08T16:49:19.523" v="1784" actId="20577"/>
        <pc:sldMkLst>
          <pc:docMk/>
          <pc:sldMk cId="2684508206" sldId="268"/>
        </pc:sldMkLst>
        <pc:spChg chg="mod">
          <ac:chgData name="Cox, Daniel@DWR (he/him)" userId="a36e5272-2f36-4403-af1d-d657a4e849cf" providerId="ADAL" clId="{8CDBE9A8-7B8B-4189-AEC2-CA32983C5549}" dt="2025-05-08T16:48:18.755" v="1768" actId="1076"/>
          <ac:spMkLst>
            <pc:docMk/>
            <pc:sldMk cId="2684508206" sldId="268"/>
            <ac:spMk id="2" creationId="{7A06C9A1-8E0F-BE0A-479F-3EC9D5B6C514}"/>
          </ac:spMkLst>
        </pc:spChg>
        <pc:spChg chg="del">
          <ac:chgData name="Cox, Daniel@DWR (he/him)" userId="a36e5272-2f36-4403-af1d-d657a4e849cf" providerId="ADAL" clId="{8CDBE9A8-7B8B-4189-AEC2-CA32983C5549}" dt="2025-05-08T16:47:53.305" v="1763" actId="478"/>
          <ac:spMkLst>
            <pc:docMk/>
            <pc:sldMk cId="2684508206" sldId="268"/>
            <ac:spMk id="3" creationId="{FEF7A139-CE09-6F93-3CBD-FFAF9D22122B}"/>
          </ac:spMkLst>
        </pc:spChg>
        <pc:spChg chg="add mod">
          <ac:chgData name="Cox, Daniel@DWR (he/him)" userId="a36e5272-2f36-4403-af1d-d657a4e849cf" providerId="ADAL" clId="{8CDBE9A8-7B8B-4189-AEC2-CA32983C5549}" dt="2025-05-08T16:49:19.523" v="1784" actId="20577"/>
          <ac:spMkLst>
            <pc:docMk/>
            <pc:sldMk cId="2684508206" sldId="268"/>
            <ac:spMk id="5" creationId="{4B0101B7-70A3-D838-D463-D2324E09EF7D}"/>
          </ac:spMkLst>
        </pc:spChg>
        <pc:picChg chg="add mod">
          <ac:chgData name="Cox, Daniel@DWR (he/him)" userId="a36e5272-2f36-4403-af1d-d657a4e849cf" providerId="ADAL" clId="{8CDBE9A8-7B8B-4189-AEC2-CA32983C5549}" dt="2025-05-08T16:49:07.805" v="1771" actId="1076"/>
          <ac:picMkLst>
            <pc:docMk/>
            <pc:sldMk cId="2684508206" sldId="268"/>
            <ac:picMk id="7" creationId="{DDCAB546-FE15-90CD-65F5-795068FB8084}"/>
          </ac:picMkLst>
        </pc:picChg>
        <pc:picChg chg="add mod">
          <ac:chgData name="Cox, Daniel@DWR (he/him)" userId="a36e5272-2f36-4403-af1d-d657a4e849cf" providerId="ADAL" clId="{8CDBE9A8-7B8B-4189-AEC2-CA32983C5549}" dt="2025-05-08T16:49:11.672" v="1772" actId="1076"/>
          <ac:picMkLst>
            <pc:docMk/>
            <pc:sldMk cId="2684508206" sldId="268"/>
            <ac:picMk id="9" creationId="{8445B563-F17E-8DBF-A81A-18553CDFF6A8}"/>
          </ac:picMkLst>
        </pc:picChg>
      </pc:sldChg>
      <pc:sldChg chg="addSp modSp new mod">
        <pc:chgData name="Cox, Daniel@DWR (he/him)" userId="a36e5272-2f36-4403-af1d-d657a4e849cf" providerId="ADAL" clId="{8CDBE9A8-7B8B-4189-AEC2-CA32983C5549}" dt="2025-05-08T17:19:48.725" v="1908" actId="20577"/>
        <pc:sldMkLst>
          <pc:docMk/>
          <pc:sldMk cId="4175283376" sldId="269"/>
        </pc:sldMkLst>
        <pc:spChg chg="mod">
          <ac:chgData name="Cox, Daniel@DWR (he/him)" userId="a36e5272-2f36-4403-af1d-d657a4e849cf" providerId="ADAL" clId="{8CDBE9A8-7B8B-4189-AEC2-CA32983C5549}" dt="2025-05-08T17:19:48.725" v="1908" actId="20577"/>
          <ac:spMkLst>
            <pc:docMk/>
            <pc:sldMk cId="4175283376" sldId="269"/>
            <ac:spMk id="2" creationId="{1E2A53C0-0B3E-F5D2-732C-A755EEBD1D43}"/>
          </ac:spMkLst>
        </pc:spChg>
        <pc:picChg chg="add mod">
          <ac:chgData name="Cox, Daniel@DWR (he/him)" userId="a36e5272-2f36-4403-af1d-d657a4e849cf" providerId="ADAL" clId="{8CDBE9A8-7B8B-4189-AEC2-CA32983C5549}" dt="2025-05-08T17:19:04.170" v="1886" actId="1076"/>
          <ac:picMkLst>
            <pc:docMk/>
            <pc:sldMk cId="4175283376" sldId="269"/>
            <ac:picMk id="5" creationId="{387558B1-15F2-0F4E-F547-0EB02D3EA03D}"/>
          </ac:picMkLst>
        </pc:picChg>
        <pc:picChg chg="add mod">
          <ac:chgData name="Cox, Daniel@DWR (he/him)" userId="a36e5272-2f36-4403-af1d-d657a4e849cf" providerId="ADAL" clId="{8CDBE9A8-7B8B-4189-AEC2-CA32983C5549}" dt="2025-05-08T17:19:05.969" v="1887" actId="1076"/>
          <ac:picMkLst>
            <pc:docMk/>
            <pc:sldMk cId="4175283376" sldId="269"/>
            <ac:picMk id="7" creationId="{B16AEA8A-5EDB-BC6A-541E-84CF4CC80784}"/>
          </ac:picMkLst>
        </pc:picChg>
      </pc:sldChg>
      <pc:sldChg chg="modSp add mod ord">
        <pc:chgData name="Cox, Daniel@DWR (he/him)" userId="a36e5272-2f36-4403-af1d-d657a4e849cf" providerId="ADAL" clId="{8CDBE9A8-7B8B-4189-AEC2-CA32983C5549}" dt="2025-05-08T17:25:27.429" v="2080" actId="27636"/>
        <pc:sldMkLst>
          <pc:docMk/>
          <pc:sldMk cId="2561025396" sldId="270"/>
        </pc:sldMkLst>
        <pc:spChg chg="mod">
          <ac:chgData name="Cox, Daniel@DWR (he/him)" userId="a36e5272-2f36-4403-af1d-d657a4e849cf" providerId="ADAL" clId="{8CDBE9A8-7B8B-4189-AEC2-CA32983C5549}" dt="2025-05-08T17:25:27.429" v="2080" actId="27636"/>
          <ac:spMkLst>
            <pc:docMk/>
            <pc:sldMk cId="2561025396" sldId="270"/>
            <ac:spMk id="3" creationId="{2D4DF05C-2F35-D2F2-D174-7304158A5095}"/>
          </ac:spMkLst>
        </pc:spChg>
      </pc:sldChg>
      <pc:sldChg chg="modSp add mod">
        <pc:chgData name="Cox, Daniel@DWR (he/him)" userId="a36e5272-2f36-4403-af1d-d657a4e849cf" providerId="ADAL" clId="{8CDBE9A8-7B8B-4189-AEC2-CA32983C5549}" dt="2025-05-08T17:25:07.280" v="2074" actId="27636"/>
        <pc:sldMkLst>
          <pc:docMk/>
          <pc:sldMk cId="660241122" sldId="271"/>
        </pc:sldMkLst>
        <pc:spChg chg="mod">
          <ac:chgData name="Cox, Daniel@DWR (he/him)" userId="a36e5272-2f36-4403-af1d-d657a4e849cf" providerId="ADAL" clId="{8CDBE9A8-7B8B-4189-AEC2-CA32983C5549}" dt="2025-05-08T17:25:07.280" v="2074" actId="27636"/>
          <ac:spMkLst>
            <pc:docMk/>
            <pc:sldMk cId="660241122" sldId="271"/>
            <ac:spMk id="3" creationId="{8412E83F-D662-04DD-E204-93EA24F79159}"/>
          </ac:spMkLst>
        </pc:spChg>
      </pc:sldChg>
      <pc:sldChg chg="addSp delSp modSp new mod">
        <pc:chgData name="Cox, Daniel@DWR (he/him)" userId="a36e5272-2f36-4403-af1d-d657a4e849cf" providerId="ADAL" clId="{8CDBE9A8-7B8B-4189-AEC2-CA32983C5549}" dt="2025-05-08T18:52:57.841" v="2854" actId="20577"/>
        <pc:sldMkLst>
          <pc:docMk/>
          <pc:sldMk cId="3201005164" sldId="272"/>
        </pc:sldMkLst>
        <pc:spChg chg="del">
          <ac:chgData name="Cox, Daniel@DWR (he/him)" userId="a36e5272-2f36-4403-af1d-d657a4e849cf" providerId="ADAL" clId="{8CDBE9A8-7B8B-4189-AEC2-CA32983C5549}" dt="2025-05-08T17:25:43.529" v="2084" actId="478"/>
          <ac:spMkLst>
            <pc:docMk/>
            <pc:sldMk cId="3201005164" sldId="272"/>
            <ac:spMk id="2" creationId="{D53D8BB6-9EAC-2F39-AB58-F13A9F1EB5D9}"/>
          </ac:spMkLst>
        </pc:spChg>
        <pc:spChg chg="del">
          <ac:chgData name="Cox, Daniel@DWR (he/him)" userId="a36e5272-2f36-4403-af1d-d657a4e849cf" providerId="ADAL" clId="{8CDBE9A8-7B8B-4189-AEC2-CA32983C5549}" dt="2025-05-08T17:25:45.282" v="2085" actId="478"/>
          <ac:spMkLst>
            <pc:docMk/>
            <pc:sldMk cId="3201005164" sldId="272"/>
            <ac:spMk id="3" creationId="{B1C32F73-2838-9795-CDDD-516B883B80CB}"/>
          </ac:spMkLst>
        </pc:spChg>
        <pc:spChg chg="add mod">
          <ac:chgData name="Cox, Daniel@DWR (he/him)" userId="a36e5272-2f36-4403-af1d-d657a4e849cf" providerId="ADAL" clId="{8CDBE9A8-7B8B-4189-AEC2-CA32983C5549}" dt="2025-05-08T18:52:57.841" v="2854" actId="20577"/>
          <ac:spMkLst>
            <pc:docMk/>
            <pc:sldMk cId="3201005164" sldId="272"/>
            <ac:spMk id="6" creationId="{05E04C27-6241-4311-69DE-10B6DF6AA716}"/>
          </ac:spMkLst>
        </pc:spChg>
        <pc:spChg chg="add mod">
          <ac:chgData name="Cox, Daniel@DWR (he/him)" userId="a36e5272-2f36-4403-af1d-d657a4e849cf" providerId="ADAL" clId="{8CDBE9A8-7B8B-4189-AEC2-CA32983C5549}" dt="2025-05-08T18:52:50.363" v="2844" actId="20577"/>
          <ac:spMkLst>
            <pc:docMk/>
            <pc:sldMk cId="3201005164" sldId="272"/>
            <ac:spMk id="7" creationId="{61B471A9-C6BA-D2C5-9A0B-A1A17A4FCD5D}"/>
          </ac:spMkLst>
        </pc:spChg>
        <pc:spChg chg="add">
          <ac:chgData name="Cox, Daniel@DWR (he/him)" userId="a36e5272-2f36-4403-af1d-d657a4e849cf" providerId="ADAL" clId="{8CDBE9A8-7B8B-4189-AEC2-CA32983C5549}" dt="2025-05-08T18:50:54.057" v="2742"/>
          <ac:spMkLst>
            <pc:docMk/>
            <pc:sldMk cId="3201005164" sldId="272"/>
            <ac:spMk id="8" creationId="{6105C87F-CC13-223F-E22D-CB5D85782CCF}"/>
          </ac:spMkLst>
        </pc:spChg>
        <pc:spChg chg="add">
          <ac:chgData name="Cox, Daniel@DWR (he/him)" userId="a36e5272-2f36-4403-af1d-d657a4e849cf" providerId="ADAL" clId="{8CDBE9A8-7B8B-4189-AEC2-CA32983C5549}" dt="2025-05-08T18:50:58.986" v="2743"/>
          <ac:spMkLst>
            <pc:docMk/>
            <pc:sldMk cId="3201005164" sldId="272"/>
            <ac:spMk id="9" creationId="{4E22EE48-2C2C-49D9-6F94-28E08D2C0B3D}"/>
          </ac:spMkLst>
        </pc:spChg>
        <pc:picChg chg="add mod">
          <ac:chgData name="Cox, Daniel@DWR (he/him)" userId="a36e5272-2f36-4403-af1d-d657a4e849cf" providerId="ADAL" clId="{8CDBE9A8-7B8B-4189-AEC2-CA32983C5549}" dt="2025-05-08T17:27:10.917" v="2168" actId="1076"/>
          <ac:picMkLst>
            <pc:docMk/>
            <pc:sldMk cId="3201005164" sldId="272"/>
            <ac:picMk id="5" creationId="{C23DD8B7-E1F5-1B64-F5E1-0C3F288CED6D}"/>
          </ac:picMkLst>
        </pc:picChg>
      </pc:sldChg>
      <pc:sldChg chg="modSp add mod ord">
        <pc:chgData name="Cox, Daniel@DWR (he/him)" userId="a36e5272-2f36-4403-af1d-d657a4e849cf" providerId="ADAL" clId="{8CDBE9A8-7B8B-4189-AEC2-CA32983C5549}" dt="2025-05-08T17:29:29.295" v="2282" actId="20577"/>
        <pc:sldMkLst>
          <pc:docMk/>
          <pc:sldMk cId="558651053" sldId="273"/>
        </pc:sldMkLst>
        <pc:spChg chg="mod">
          <ac:chgData name="Cox, Daniel@DWR (he/him)" userId="a36e5272-2f36-4403-af1d-d657a4e849cf" providerId="ADAL" clId="{8CDBE9A8-7B8B-4189-AEC2-CA32983C5549}" dt="2025-05-08T17:29:29.295" v="2282" actId="20577"/>
          <ac:spMkLst>
            <pc:docMk/>
            <pc:sldMk cId="558651053" sldId="273"/>
            <ac:spMk id="3" creationId="{384149CA-7F16-BC63-B1C1-977BC59DBDF9}"/>
          </ac:spMkLst>
        </pc:spChg>
      </pc:sldChg>
      <pc:sldChg chg="modSp add mod">
        <pc:chgData name="Cox, Daniel@DWR (he/him)" userId="a36e5272-2f36-4403-af1d-d657a4e849cf" providerId="ADAL" clId="{8CDBE9A8-7B8B-4189-AEC2-CA32983C5549}" dt="2025-05-08T18:05:22.892" v="2513"/>
        <pc:sldMkLst>
          <pc:docMk/>
          <pc:sldMk cId="2709547996" sldId="274"/>
        </pc:sldMkLst>
        <pc:spChg chg="mod">
          <ac:chgData name="Cox, Daniel@DWR (he/him)" userId="a36e5272-2f36-4403-af1d-d657a4e849cf" providerId="ADAL" clId="{8CDBE9A8-7B8B-4189-AEC2-CA32983C5549}" dt="2025-05-08T18:05:22.892" v="2513"/>
          <ac:spMkLst>
            <pc:docMk/>
            <pc:sldMk cId="2709547996" sldId="274"/>
            <ac:spMk id="6" creationId="{308D194C-421D-8919-D6FE-1A5EA8616CA8}"/>
          </ac:spMkLst>
        </pc:spChg>
      </pc:sldChg>
      <pc:sldChg chg="addSp modSp new del mod">
        <pc:chgData name="Cox, Daniel@DWR (he/him)" userId="a36e5272-2f36-4403-af1d-d657a4e849cf" providerId="ADAL" clId="{8CDBE9A8-7B8B-4189-AEC2-CA32983C5549}" dt="2025-05-08T18:04:37.085" v="2462" actId="47"/>
        <pc:sldMkLst>
          <pc:docMk/>
          <pc:sldMk cId="3591047066" sldId="274"/>
        </pc:sldMkLst>
        <pc:spChg chg="mod">
          <ac:chgData name="Cox, Daniel@DWR (he/him)" userId="a36e5272-2f36-4403-af1d-d657a4e849cf" providerId="ADAL" clId="{8CDBE9A8-7B8B-4189-AEC2-CA32983C5549}" dt="2025-05-08T17:46:03.490" v="2293" actId="20577"/>
          <ac:spMkLst>
            <pc:docMk/>
            <pc:sldMk cId="3591047066" sldId="274"/>
            <ac:spMk id="2" creationId="{CA5777E5-1992-5E9C-D8DE-F4AAFBBAF939}"/>
          </ac:spMkLst>
        </pc:spChg>
        <pc:spChg chg="mod">
          <ac:chgData name="Cox, Daniel@DWR (he/him)" userId="a36e5272-2f36-4403-af1d-d657a4e849cf" providerId="ADAL" clId="{8CDBE9A8-7B8B-4189-AEC2-CA32983C5549}" dt="2025-05-08T17:48:03.990" v="2406" actId="20577"/>
          <ac:spMkLst>
            <pc:docMk/>
            <pc:sldMk cId="3591047066" sldId="274"/>
            <ac:spMk id="3" creationId="{4AC75D96-B261-F1F1-8A8E-BE73713844D9}"/>
          </ac:spMkLst>
        </pc:spChg>
        <pc:spChg chg="add mod">
          <ac:chgData name="Cox, Daniel@DWR (he/him)" userId="a36e5272-2f36-4403-af1d-d657a4e849cf" providerId="ADAL" clId="{8CDBE9A8-7B8B-4189-AEC2-CA32983C5549}" dt="2025-05-08T18:03:27.693" v="2441" actId="207"/>
          <ac:spMkLst>
            <pc:docMk/>
            <pc:sldMk cId="3591047066" sldId="274"/>
            <ac:spMk id="4" creationId="{077C9F43-4533-F281-193E-A644F76B1889}"/>
          </ac:spMkLst>
        </pc:spChg>
        <pc:spChg chg="add mod">
          <ac:chgData name="Cox, Daniel@DWR (he/him)" userId="a36e5272-2f36-4403-af1d-d657a4e849cf" providerId="ADAL" clId="{8CDBE9A8-7B8B-4189-AEC2-CA32983C5549}" dt="2025-05-08T18:02:11.154" v="2412" actId="14100"/>
          <ac:spMkLst>
            <pc:docMk/>
            <pc:sldMk cId="3591047066" sldId="274"/>
            <ac:spMk id="5" creationId="{75ECC6B0-70B3-6D6B-8490-62E9F4C3A75B}"/>
          </ac:spMkLst>
        </pc:spChg>
        <pc:spChg chg="add mod">
          <ac:chgData name="Cox, Daniel@DWR (he/him)" userId="a36e5272-2f36-4403-af1d-d657a4e849cf" providerId="ADAL" clId="{8CDBE9A8-7B8B-4189-AEC2-CA32983C5549}" dt="2025-05-08T18:02:23.987" v="2415" actId="14100"/>
          <ac:spMkLst>
            <pc:docMk/>
            <pc:sldMk cId="3591047066" sldId="274"/>
            <ac:spMk id="6" creationId="{9D0ACD89-AD3C-2F93-8ED1-A6393487EF53}"/>
          </ac:spMkLst>
        </pc:spChg>
        <pc:spChg chg="add mod">
          <ac:chgData name="Cox, Daniel@DWR (he/him)" userId="a36e5272-2f36-4403-af1d-d657a4e849cf" providerId="ADAL" clId="{8CDBE9A8-7B8B-4189-AEC2-CA32983C5549}" dt="2025-05-08T18:02:38.569" v="2430" actId="1076"/>
          <ac:spMkLst>
            <pc:docMk/>
            <pc:sldMk cId="3591047066" sldId="274"/>
            <ac:spMk id="7" creationId="{06FB59ED-D6C5-0C67-17D7-2332A6D0C7A5}"/>
          </ac:spMkLst>
        </pc:spChg>
        <pc:spChg chg="add mod">
          <ac:chgData name="Cox, Daniel@DWR (he/him)" userId="a36e5272-2f36-4403-af1d-d657a4e849cf" providerId="ADAL" clId="{8CDBE9A8-7B8B-4189-AEC2-CA32983C5549}" dt="2025-05-08T18:02:50.086" v="2439" actId="1076"/>
          <ac:spMkLst>
            <pc:docMk/>
            <pc:sldMk cId="3591047066" sldId="274"/>
            <ac:spMk id="8" creationId="{7B0D9A88-BBC9-6790-1A0A-76EC2235FF94}"/>
          </ac:spMkLst>
        </pc:spChg>
      </pc:sldChg>
      <pc:sldChg chg="add del">
        <pc:chgData name="Cox, Daniel@DWR (he/him)" userId="a36e5272-2f36-4403-af1d-d657a4e849cf" providerId="ADAL" clId="{8CDBE9A8-7B8B-4189-AEC2-CA32983C5549}" dt="2025-05-08T17:45:59.241" v="2284" actId="2890"/>
        <pc:sldMkLst>
          <pc:docMk/>
          <pc:sldMk cId="3748533829" sldId="274"/>
        </pc:sldMkLst>
      </pc:sldChg>
      <pc:sldChg chg="delSp modSp add del mod">
        <pc:chgData name="Cox, Daniel@DWR (he/him)" userId="a36e5272-2f36-4403-af1d-d657a4e849cf" providerId="ADAL" clId="{8CDBE9A8-7B8B-4189-AEC2-CA32983C5549}" dt="2025-05-08T18:04:38.053" v="2463" actId="47"/>
        <pc:sldMkLst>
          <pc:docMk/>
          <pc:sldMk cId="1765913761" sldId="275"/>
        </pc:sldMkLst>
        <pc:spChg chg="mod">
          <ac:chgData name="Cox, Daniel@DWR (he/him)" userId="a36e5272-2f36-4403-af1d-d657a4e849cf" providerId="ADAL" clId="{8CDBE9A8-7B8B-4189-AEC2-CA32983C5549}" dt="2025-05-08T18:03:38.234" v="2457" actId="20577"/>
          <ac:spMkLst>
            <pc:docMk/>
            <pc:sldMk cId="1765913761" sldId="275"/>
            <ac:spMk id="3" creationId="{66F09031-EDC7-0BED-0CF4-AFC3FA43E34D}"/>
          </ac:spMkLst>
        </pc:spChg>
        <pc:spChg chg="mod">
          <ac:chgData name="Cox, Daniel@DWR (he/him)" userId="a36e5272-2f36-4403-af1d-d657a4e849cf" providerId="ADAL" clId="{8CDBE9A8-7B8B-4189-AEC2-CA32983C5549}" dt="2025-05-08T18:04:00.661" v="2461" actId="688"/>
          <ac:spMkLst>
            <pc:docMk/>
            <pc:sldMk cId="1765913761" sldId="275"/>
            <ac:spMk id="5" creationId="{B63BB9D1-4CFE-DC67-43E9-D03FF39319E4}"/>
          </ac:spMkLst>
        </pc:spChg>
        <pc:spChg chg="del">
          <ac:chgData name="Cox, Daniel@DWR (he/him)" userId="a36e5272-2f36-4403-af1d-d657a4e849cf" providerId="ADAL" clId="{8CDBE9A8-7B8B-4189-AEC2-CA32983C5549}" dt="2025-05-08T18:03:40.658" v="2458" actId="478"/>
          <ac:spMkLst>
            <pc:docMk/>
            <pc:sldMk cId="1765913761" sldId="275"/>
            <ac:spMk id="7" creationId="{B389C30E-0245-035F-60C5-791099EB0DF9}"/>
          </ac:spMkLst>
        </pc:spChg>
        <pc:spChg chg="del">
          <ac:chgData name="Cox, Daniel@DWR (he/him)" userId="a36e5272-2f36-4403-af1d-d657a4e849cf" providerId="ADAL" clId="{8CDBE9A8-7B8B-4189-AEC2-CA32983C5549}" dt="2025-05-08T18:03:41.890" v="2459" actId="478"/>
          <ac:spMkLst>
            <pc:docMk/>
            <pc:sldMk cId="1765913761" sldId="275"/>
            <ac:spMk id="8" creationId="{685B60B9-0ECD-823F-870E-CEEF5E7AC90F}"/>
          </ac:spMkLst>
        </pc:spChg>
      </pc:sldChg>
      <pc:sldChg chg="addSp delSp modSp add mod">
        <pc:chgData name="Cox, Daniel@DWR (he/him)" userId="a36e5272-2f36-4403-af1d-d657a4e849cf" providerId="ADAL" clId="{8CDBE9A8-7B8B-4189-AEC2-CA32983C5549}" dt="2025-05-08T18:12:30.665" v="2546" actId="207"/>
        <pc:sldMkLst>
          <pc:docMk/>
          <pc:sldMk cId="2289295505" sldId="275"/>
        </pc:sldMkLst>
        <pc:spChg chg="mod">
          <ac:chgData name="Cox, Daniel@DWR (he/him)" userId="a36e5272-2f36-4403-af1d-d657a4e849cf" providerId="ADAL" clId="{8CDBE9A8-7B8B-4189-AEC2-CA32983C5549}" dt="2025-05-08T18:12:09.329" v="2543" actId="1076"/>
          <ac:spMkLst>
            <pc:docMk/>
            <pc:sldMk cId="2289295505" sldId="275"/>
            <ac:spMk id="3" creationId="{6A2DE2D6-8F10-7939-5072-514154794A70}"/>
          </ac:spMkLst>
        </pc:spChg>
        <pc:spChg chg="add mod">
          <ac:chgData name="Cox, Daniel@DWR (he/him)" userId="a36e5272-2f36-4403-af1d-d657a4e849cf" providerId="ADAL" clId="{8CDBE9A8-7B8B-4189-AEC2-CA32983C5549}" dt="2025-05-08T18:11:30.124" v="2514"/>
          <ac:spMkLst>
            <pc:docMk/>
            <pc:sldMk cId="2289295505" sldId="275"/>
            <ac:spMk id="5" creationId="{28977AF7-F76D-CB45-B857-F44BB1BB6399}"/>
          </ac:spMkLst>
        </pc:spChg>
        <pc:spChg chg="del">
          <ac:chgData name="Cox, Daniel@DWR (he/him)" userId="a36e5272-2f36-4403-af1d-d657a4e849cf" providerId="ADAL" clId="{8CDBE9A8-7B8B-4189-AEC2-CA32983C5549}" dt="2025-05-08T18:11:33.034" v="2515" actId="478"/>
          <ac:spMkLst>
            <pc:docMk/>
            <pc:sldMk cId="2289295505" sldId="275"/>
            <ac:spMk id="6" creationId="{B7085985-466E-F8DC-8F5C-0F41D9090DA5}"/>
          </ac:spMkLst>
        </pc:spChg>
        <pc:spChg chg="add mod">
          <ac:chgData name="Cox, Daniel@DWR (he/him)" userId="a36e5272-2f36-4403-af1d-d657a4e849cf" providerId="ADAL" clId="{8CDBE9A8-7B8B-4189-AEC2-CA32983C5549}" dt="2025-05-08T18:12:30.665" v="2546" actId="207"/>
          <ac:spMkLst>
            <pc:docMk/>
            <pc:sldMk cId="2289295505" sldId="275"/>
            <ac:spMk id="7" creationId="{7A0F5BB3-689D-10E4-D936-CF78C65C8F99}"/>
          </ac:spMkLst>
        </pc:spChg>
        <pc:cxnChg chg="mod">
          <ac:chgData name="Cox, Daniel@DWR (he/him)" userId="a36e5272-2f36-4403-af1d-d657a4e849cf" providerId="ADAL" clId="{8CDBE9A8-7B8B-4189-AEC2-CA32983C5549}" dt="2025-05-08T18:11:57.232" v="2522" actId="1076"/>
          <ac:cxnSpMkLst>
            <pc:docMk/>
            <pc:sldMk cId="2289295505" sldId="275"/>
            <ac:cxnSpMk id="4" creationId="{63BF4DBC-77C5-EED9-58F0-1E8F6B35B99D}"/>
          </ac:cxnSpMkLst>
        </pc:cxnChg>
      </pc:sldChg>
      <pc:sldChg chg="addSp delSp modSp add mod">
        <pc:chgData name="Cox, Daniel@DWR (he/him)" userId="a36e5272-2f36-4403-af1d-d657a4e849cf" providerId="ADAL" clId="{8CDBE9A8-7B8B-4189-AEC2-CA32983C5549}" dt="2025-05-08T18:21:47.515" v="2616" actId="1076"/>
        <pc:sldMkLst>
          <pc:docMk/>
          <pc:sldMk cId="250363166" sldId="276"/>
        </pc:sldMkLst>
        <pc:spChg chg="mod">
          <ac:chgData name="Cox, Daniel@DWR (he/him)" userId="a36e5272-2f36-4403-af1d-d657a4e849cf" providerId="ADAL" clId="{8CDBE9A8-7B8B-4189-AEC2-CA32983C5549}" dt="2025-05-08T18:20:39.249" v="2613" actId="1076"/>
          <ac:spMkLst>
            <pc:docMk/>
            <pc:sldMk cId="250363166" sldId="276"/>
            <ac:spMk id="3" creationId="{67D35EF8-93A0-DF86-B419-408C04F61058}"/>
          </ac:spMkLst>
        </pc:spChg>
        <pc:spChg chg="add mod">
          <ac:chgData name="Cox, Daniel@DWR (he/him)" userId="a36e5272-2f36-4403-af1d-d657a4e849cf" providerId="ADAL" clId="{8CDBE9A8-7B8B-4189-AEC2-CA32983C5549}" dt="2025-05-08T18:20:39.249" v="2613" actId="1076"/>
          <ac:spMkLst>
            <pc:docMk/>
            <pc:sldMk cId="250363166" sldId="276"/>
            <ac:spMk id="5" creationId="{45373F63-31C0-1877-A22E-3101E9979B0A}"/>
          </ac:spMkLst>
        </pc:spChg>
        <pc:spChg chg="del">
          <ac:chgData name="Cox, Daniel@DWR (he/him)" userId="a36e5272-2f36-4403-af1d-d657a4e849cf" providerId="ADAL" clId="{8CDBE9A8-7B8B-4189-AEC2-CA32983C5549}" dt="2025-05-08T18:13:05.301" v="2553" actId="478"/>
          <ac:spMkLst>
            <pc:docMk/>
            <pc:sldMk cId="250363166" sldId="276"/>
            <ac:spMk id="6" creationId="{B89CCF0E-EF60-C0BE-4665-D9B3C9160E7F}"/>
          </ac:spMkLst>
        </pc:spChg>
        <pc:picChg chg="add mod">
          <ac:chgData name="Cox, Daniel@DWR (he/him)" userId="a36e5272-2f36-4403-af1d-d657a4e849cf" providerId="ADAL" clId="{8CDBE9A8-7B8B-4189-AEC2-CA32983C5549}" dt="2025-05-08T18:21:47.515" v="2616" actId="1076"/>
          <ac:picMkLst>
            <pc:docMk/>
            <pc:sldMk cId="250363166" sldId="276"/>
            <ac:picMk id="10" creationId="{E242A101-8564-3A78-CDE6-AD05ACBAC6E1}"/>
          </ac:picMkLst>
        </pc:picChg>
        <pc:cxnChg chg="add del mod">
          <ac:chgData name="Cox, Daniel@DWR (he/him)" userId="a36e5272-2f36-4403-af1d-d657a4e849cf" providerId="ADAL" clId="{8CDBE9A8-7B8B-4189-AEC2-CA32983C5549}" dt="2025-05-08T18:20:39.249" v="2613" actId="1076"/>
          <ac:cxnSpMkLst>
            <pc:docMk/>
            <pc:sldMk cId="250363166" sldId="276"/>
            <ac:cxnSpMk id="4" creationId="{CEE2B58A-DCA8-05D8-EA68-F8A4B7D26D2D}"/>
          </ac:cxnSpMkLst>
        </pc:cxnChg>
        <pc:cxnChg chg="add mod">
          <ac:chgData name="Cox, Daniel@DWR (he/him)" userId="a36e5272-2f36-4403-af1d-d657a4e849cf" providerId="ADAL" clId="{8CDBE9A8-7B8B-4189-AEC2-CA32983C5549}" dt="2025-05-08T18:20:39.249" v="2613" actId="1076"/>
          <ac:cxnSpMkLst>
            <pc:docMk/>
            <pc:sldMk cId="250363166" sldId="276"/>
            <ac:cxnSpMk id="8" creationId="{29156042-ECB3-A0B1-A798-8D1C33340629}"/>
          </ac:cxnSpMkLst>
        </pc:cxnChg>
      </pc:sldChg>
      <pc:sldChg chg="addSp delSp modSp new mod">
        <pc:chgData name="Cox, Daniel@DWR (he/him)" userId="a36e5272-2f36-4403-af1d-d657a4e849cf" providerId="ADAL" clId="{8CDBE9A8-7B8B-4189-AEC2-CA32983C5549}" dt="2025-05-08T18:34:23.412" v="2643" actId="1076"/>
        <pc:sldMkLst>
          <pc:docMk/>
          <pc:sldMk cId="762631582" sldId="277"/>
        </pc:sldMkLst>
        <pc:spChg chg="mod">
          <ac:chgData name="Cox, Daniel@DWR (he/him)" userId="a36e5272-2f36-4403-af1d-d657a4e849cf" providerId="ADAL" clId="{8CDBE9A8-7B8B-4189-AEC2-CA32983C5549}" dt="2025-05-08T18:22:29.765" v="2619"/>
          <ac:spMkLst>
            <pc:docMk/>
            <pc:sldMk cId="762631582" sldId="277"/>
            <ac:spMk id="2" creationId="{3933D68A-1DBE-B77C-22A5-729938B6CA4A}"/>
          </ac:spMkLst>
        </pc:spChg>
        <pc:spChg chg="del">
          <ac:chgData name="Cox, Daniel@DWR (he/him)" userId="a36e5272-2f36-4403-af1d-d657a4e849cf" providerId="ADAL" clId="{8CDBE9A8-7B8B-4189-AEC2-CA32983C5549}" dt="2025-05-08T18:22:48.248" v="2623" actId="478"/>
          <ac:spMkLst>
            <pc:docMk/>
            <pc:sldMk cId="762631582" sldId="277"/>
            <ac:spMk id="3" creationId="{A500BD13-9D6F-9285-8A15-594B24611776}"/>
          </ac:spMkLst>
        </pc:spChg>
        <pc:spChg chg="add del mod">
          <ac:chgData name="Cox, Daniel@DWR (he/him)" userId="a36e5272-2f36-4403-af1d-d657a4e849cf" providerId="ADAL" clId="{8CDBE9A8-7B8B-4189-AEC2-CA32983C5549}" dt="2025-05-08T18:28:01.930" v="2629" actId="478"/>
          <ac:spMkLst>
            <pc:docMk/>
            <pc:sldMk cId="762631582" sldId="277"/>
            <ac:spMk id="4" creationId="{1AD0D445-1D2D-EF9E-03BB-D44ACCB15184}"/>
          </ac:spMkLst>
        </pc:spChg>
        <pc:spChg chg="add mod">
          <ac:chgData name="Cox, Daniel@DWR (he/him)" userId="a36e5272-2f36-4403-af1d-d657a4e849cf" providerId="ADAL" clId="{8CDBE9A8-7B8B-4189-AEC2-CA32983C5549}" dt="2025-05-08T18:33:58.294" v="2635" actId="1076"/>
          <ac:spMkLst>
            <pc:docMk/>
            <pc:sldMk cId="762631582" sldId="277"/>
            <ac:spMk id="7" creationId="{E22493D9-2382-C3A5-98B3-E2811B9BAD36}"/>
          </ac:spMkLst>
        </pc:spChg>
        <pc:spChg chg="add mod">
          <ac:chgData name="Cox, Daniel@DWR (he/him)" userId="a36e5272-2f36-4403-af1d-d657a4e849cf" providerId="ADAL" clId="{8CDBE9A8-7B8B-4189-AEC2-CA32983C5549}" dt="2025-05-08T18:34:23.412" v="2643" actId="1076"/>
          <ac:spMkLst>
            <pc:docMk/>
            <pc:sldMk cId="762631582" sldId="277"/>
            <ac:spMk id="8" creationId="{1631D6AE-3C10-82E3-683A-F43DF8C029C2}"/>
          </ac:spMkLst>
        </pc:spChg>
        <pc:picChg chg="add mod">
          <ac:chgData name="Cox, Daniel@DWR (he/him)" userId="a36e5272-2f36-4403-af1d-d657a4e849cf" providerId="ADAL" clId="{8CDBE9A8-7B8B-4189-AEC2-CA32983C5549}" dt="2025-05-08T18:33:47.526" v="2632" actId="1076"/>
          <ac:picMkLst>
            <pc:docMk/>
            <pc:sldMk cId="762631582" sldId="277"/>
            <ac:picMk id="6" creationId="{262CAEF7-C138-7D54-0953-8B2978BDEF46}"/>
          </ac:picMkLst>
        </pc:picChg>
      </pc:sldChg>
      <pc:sldChg chg="delSp add del mod">
        <pc:chgData name="Cox, Daniel@DWR (he/him)" userId="a36e5272-2f36-4403-af1d-d657a4e849cf" providerId="ADAL" clId="{8CDBE9A8-7B8B-4189-AEC2-CA32983C5549}" dt="2025-05-08T18:22:04.881" v="2617" actId="47"/>
        <pc:sldMkLst>
          <pc:docMk/>
          <pc:sldMk cId="2917619584" sldId="277"/>
        </pc:sldMkLst>
        <pc:picChg chg="del">
          <ac:chgData name="Cox, Daniel@DWR (he/him)" userId="a36e5272-2f36-4403-af1d-d657a4e849cf" providerId="ADAL" clId="{8CDBE9A8-7B8B-4189-AEC2-CA32983C5549}" dt="2025-05-08T18:20:26.105" v="2610" actId="21"/>
          <ac:picMkLst>
            <pc:docMk/>
            <pc:sldMk cId="2917619584" sldId="277"/>
            <ac:picMk id="7" creationId="{E242A101-8564-3A78-CDE6-AD05ACBAC6E1}"/>
          </ac:picMkLst>
        </pc:picChg>
      </pc:sldChg>
      <pc:sldChg chg="addSp delSp modSp add mod ord">
        <pc:chgData name="Cox, Daniel@DWR (he/him)" userId="a36e5272-2f36-4403-af1d-d657a4e849cf" providerId="ADAL" clId="{8CDBE9A8-7B8B-4189-AEC2-CA32983C5549}" dt="2025-05-08T18:37:57.577" v="2668" actId="207"/>
        <pc:sldMkLst>
          <pc:docMk/>
          <pc:sldMk cId="3380565074" sldId="278"/>
        </pc:sldMkLst>
        <pc:spChg chg="mod">
          <ac:chgData name="Cox, Daniel@DWR (he/him)" userId="a36e5272-2f36-4403-af1d-d657a4e849cf" providerId="ADAL" clId="{8CDBE9A8-7B8B-4189-AEC2-CA32983C5549}" dt="2025-05-08T18:37:43.711" v="2663" actId="20577"/>
          <ac:spMkLst>
            <pc:docMk/>
            <pc:sldMk cId="3380565074" sldId="278"/>
            <ac:spMk id="3" creationId="{6430EF42-9A8F-C5D8-B19E-2AE49CEE9903}"/>
          </ac:spMkLst>
        </pc:spChg>
        <pc:spChg chg="mod">
          <ac:chgData name="Cox, Daniel@DWR (he/him)" userId="a36e5272-2f36-4403-af1d-d657a4e849cf" providerId="ADAL" clId="{8CDBE9A8-7B8B-4189-AEC2-CA32983C5549}" dt="2025-05-08T18:37:57.577" v="2668" actId="207"/>
          <ac:spMkLst>
            <pc:docMk/>
            <pc:sldMk cId="3380565074" sldId="278"/>
            <ac:spMk id="6" creationId="{87CAFB9F-DA75-B410-97D6-182F44A685C1}"/>
          </ac:spMkLst>
        </pc:spChg>
        <pc:spChg chg="del">
          <ac:chgData name="Cox, Daniel@DWR (he/him)" userId="a36e5272-2f36-4403-af1d-d657a4e849cf" providerId="ADAL" clId="{8CDBE9A8-7B8B-4189-AEC2-CA32983C5549}" dt="2025-05-08T18:37:51.569" v="2667" actId="478"/>
          <ac:spMkLst>
            <pc:docMk/>
            <pc:sldMk cId="3380565074" sldId="278"/>
            <ac:spMk id="7" creationId="{75C7CFC9-2F2F-EC5B-9598-0399C5D9B358}"/>
          </ac:spMkLst>
        </pc:spChg>
        <pc:spChg chg="del">
          <ac:chgData name="Cox, Daniel@DWR (he/him)" userId="a36e5272-2f36-4403-af1d-d657a4e849cf" providerId="ADAL" clId="{8CDBE9A8-7B8B-4189-AEC2-CA32983C5549}" dt="2025-05-08T18:37:49.194" v="2664" actId="478"/>
          <ac:spMkLst>
            <pc:docMk/>
            <pc:sldMk cId="3380565074" sldId="278"/>
            <ac:spMk id="11" creationId="{E98CE5BE-24D6-6967-BA66-47A4D71E8457}"/>
          </ac:spMkLst>
        </pc:spChg>
        <pc:picChg chg="add mod">
          <ac:chgData name="Cox, Daniel@DWR (he/him)" userId="a36e5272-2f36-4403-af1d-d657a4e849cf" providerId="ADAL" clId="{8CDBE9A8-7B8B-4189-AEC2-CA32983C5549}" dt="2025-05-08T18:37:36.511" v="2656" actId="1076"/>
          <ac:picMkLst>
            <pc:docMk/>
            <pc:sldMk cId="3380565074" sldId="278"/>
            <ac:picMk id="8" creationId="{1A643AAF-D58B-38F0-8156-A73C53C4A012}"/>
          </ac:picMkLst>
        </pc:picChg>
        <pc:picChg chg="del">
          <ac:chgData name="Cox, Daniel@DWR (he/him)" userId="a36e5272-2f36-4403-af1d-d657a4e849cf" providerId="ADAL" clId="{8CDBE9A8-7B8B-4189-AEC2-CA32983C5549}" dt="2025-05-08T18:37:31.128" v="2654" actId="478"/>
          <ac:picMkLst>
            <pc:docMk/>
            <pc:sldMk cId="3380565074" sldId="278"/>
            <ac:picMk id="10" creationId="{26F75B52-E2F9-CCF9-D91C-3E7D69263227}"/>
          </ac:picMkLst>
        </pc:picChg>
        <pc:cxnChg chg="del">
          <ac:chgData name="Cox, Daniel@DWR (he/him)" userId="a36e5272-2f36-4403-af1d-d657a4e849cf" providerId="ADAL" clId="{8CDBE9A8-7B8B-4189-AEC2-CA32983C5549}" dt="2025-05-08T18:37:50.394" v="2666" actId="478"/>
          <ac:cxnSpMkLst>
            <pc:docMk/>
            <pc:sldMk cId="3380565074" sldId="278"/>
            <ac:cxnSpMk id="9" creationId="{42605E0F-8CF4-1BBF-836B-2025D2730943}"/>
          </ac:cxnSpMkLst>
        </pc:cxnChg>
        <pc:cxnChg chg="del">
          <ac:chgData name="Cox, Daniel@DWR (he/him)" userId="a36e5272-2f36-4403-af1d-d657a4e849cf" providerId="ADAL" clId="{8CDBE9A8-7B8B-4189-AEC2-CA32983C5549}" dt="2025-05-08T18:37:49.593" v="2665" actId="478"/>
          <ac:cxnSpMkLst>
            <pc:docMk/>
            <pc:sldMk cId="3380565074" sldId="278"/>
            <ac:cxnSpMk id="12" creationId="{83400FED-5AD3-7826-DA23-4DC488D6DA18}"/>
          </ac:cxnSpMkLst>
        </pc:cxnChg>
      </pc:sldChg>
      <pc:sldChg chg="addSp delSp modSp new mod">
        <pc:chgData name="Cox, Daniel@DWR (he/him)" userId="a36e5272-2f36-4403-af1d-d657a4e849cf" providerId="ADAL" clId="{8CDBE9A8-7B8B-4189-AEC2-CA32983C5549}" dt="2025-05-08T19:00:08.538" v="2973"/>
        <pc:sldMkLst>
          <pc:docMk/>
          <pc:sldMk cId="1684826257" sldId="279"/>
        </pc:sldMkLst>
        <pc:spChg chg="add del">
          <ac:chgData name="Cox, Daniel@DWR (he/him)" userId="a36e5272-2f36-4403-af1d-d657a4e849cf" providerId="ADAL" clId="{8CDBE9A8-7B8B-4189-AEC2-CA32983C5549}" dt="2025-05-08T18:41:45.958" v="2673"/>
          <ac:spMkLst>
            <pc:docMk/>
            <pc:sldMk cId="1684826257" sldId="279"/>
            <ac:spMk id="3" creationId="{626D1960-280C-74DC-9C52-DBF1DD40E1CB}"/>
          </ac:spMkLst>
        </pc:spChg>
        <pc:spChg chg="add mod">
          <ac:chgData name="Cox, Daniel@DWR (he/him)" userId="a36e5272-2f36-4403-af1d-d657a4e849cf" providerId="ADAL" clId="{8CDBE9A8-7B8B-4189-AEC2-CA32983C5549}" dt="2025-05-08T19:00:08.538" v="2973"/>
          <ac:spMkLst>
            <pc:docMk/>
            <pc:sldMk cId="1684826257" sldId="279"/>
            <ac:spMk id="8" creationId="{4261EC36-FF0E-3F2D-A07B-BA811DAA48B8}"/>
          </ac:spMkLst>
        </pc:spChg>
        <pc:picChg chg="add mod">
          <ac:chgData name="Cox, Daniel@DWR (he/him)" userId="a36e5272-2f36-4403-af1d-d657a4e849cf" providerId="ADAL" clId="{8CDBE9A8-7B8B-4189-AEC2-CA32983C5549}" dt="2025-05-08T18:41:43.385" v="2672"/>
          <ac:picMkLst>
            <pc:docMk/>
            <pc:sldMk cId="1684826257" sldId="279"/>
            <ac:picMk id="5" creationId="{BD00FD94-72C3-6F57-5010-38FDE2B5E109}"/>
          </ac:picMkLst>
        </pc:picChg>
        <pc:picChg chg="add mod">
          <ac:chgData name="Cox, Daniel@DWR (he/him)" userId="a36e5272-2f36-4403-af1d-d657a4e849cf" providerId="ADAL" clId="{8CDBE9A8-7B8B-4189-AEC2-CA32983C5549}" dt="2025-05-08T18:41:55.926" v="2678" actId="1076"/>
          <ac:picMkLst>
            <pc:docMk/>
            <pc:sldMk cId="1684826257" sldId="279"/>
            <ac:picMk id="7" creationId="{34A9D2B7-4D1C-CFC2-4A94-80FCED2ACDD1}"/>
          </ac:picMkLst>
        </pc:picChg>
      </pc:sldChg>
      <pc:sldChg chg="addSp delSp modSp add mod ord">
        <pc:chgData name="Cox, Daniel@DWR (he/him)" userId="a36e5272-2f36-4403-af1d-d657a4e849cf" providerId="ADAL" clId="{8CDBE9A8-7B8B-4189-AEC2-CA32983C5549}" dt="2025-05-08T18:59:38.456" v="2965" actId="1076"/>
        <pc:sldMkLst>
          <pc:docMk/>
          <pc:sldMk cId="1220839797" sldId="280"/>
        </pc:sldMkLst>
        <pc:spChg chg="del mod">
          <ac:chgData name="Cox, Daniel@DWR (he/him)" userId="a36e5272-2f36-4403-af1d-d657a4e849cf" providerId="ADAL" clId="{8CDBE9A8-7B8B-4189-AEC2-CA32983C5549}" dt="2025-05-08T18:58:38.795" v="2882" actId="478"/>
          <ac:spMkLst>
            <pc:docMk/>
            <pc:sldMk cId="1220839797" sldId="280"/>
            <ac:spMk id="3" creationId="{F284B8DD-EC42-8AE4-480B-40D899460549}"/>
          </ac:spMkLst>
        </pc:spChg>
        <pc:spChg chg="mod">
          <ac:chgData name="Cox, Daniel@DWR (he/him)" userId="a36e5272-2f36-4403-af1d-d657a4e849cf" providerId="ADAL" clId="{8CDBE9A8-7B8B-4189-AEC2-CA32983C5549}" dt="2025-05-08T18:58:35.322" v="2880" actId="20577"/>
          <ac:spMkLst>
            <pc:docMk/>
            <pc:sldMk cId="1220839797" sldId="280"/>
            <ac:spMk id="6" creationId="{63EB60A0-CBBD-4A14-CB74-C2CD6DDE066D}"/>
          </ac:spMkLst>
        </pc:spChg>
        <pc:spChg chg="add mod">
          <ac:chgData name="Cox, Daniel@DWR (he/him)" userId="a36e5272-2f36-4403-af1d-d657a4e849cf" providerId="ADAL" clId="{8CDBE9A8-7B8B-4189-AEC2-CA32983C5549}" dt="2025-05-08T18:59:38.456" v="2965" actId="1076"/>
          <ac:spMkLst>
            <pc:docMk/>
            <pc:sldMk cId="1220839797" sldId="280"/>
            <ac:spMk id="9" creationId="{C06A4F68-3516-5D19-EE2F-80434E335B70}"/>
          </ac:spMkLst>
        </pc:spChg>
        <pc:picChg chg="add del mod">
          <ac:chgData name="Cox, Daniel@DWR (he/him)" userId="a36e5272-2f36-4403-af1d-d657a4e849cf" providerId="ADAL" clId="{8CDBE9A8-7B8B-4189-AEC2-CA32983C5549}" dt="2025-05-08T18:58:37.439" v="2881" actId="478"/>
          <ac:picMkLst>
            <pc:docMk/>
            <pc:sldMk cId="1220839797" sldId="280"/>
            <ac:picMk id="7" creationId="{6C1FB110-EA93-877D-B1AF-B0D843DF0BAC}"/>
          </ac:picMkLst>
        </pc:picChg>
        <pc:picChg chg="del">
          <ac:chgData name="Cox, Daniel@DWR (he/him)" userId="a36e5272-2f36-4403-af1d-d657a4e849cf" providerId="ADAL" clId="{8CDBE9A8-7B8B-4189-AEC2-CA32983C5549}" dt="2025-05-08T18:43:41.402" v="2738" actId="478"/>
          <ac:picMkLst>
            <pc:docMk/>
            <pc:sldMk cId="1220839797" sldId="280"/>
            <ac:picMk id="8" creationId="{265ED225-552C-0272-08F1-C25CFB4E5321}"/>
          </ac:picMkLst>
        </pc:picChg>
        <pc:cxnChg chg="del">
          <ac:chgData name="Cox, Daniel@DWR (he/him)" userId="a36e5272-2f36-4403-af1d-d657a4e849cf" providerId="ADAL" clId="{8CDBE9A8-7B8B-4189-AEC2-CA32983C5549}" dt="2025-05-08T18:58:39.556" v="2883" actId="478"/>
          <ac:cxnSpMkLst>
            <pc:docMk/>
            <pc:sldMk cId="1220839797" sldId="280"/>
            <ac:cxnSpMk id="4" creationId="{9C2C302F-B535-A7C1-0FF3-735315D36877}"/>
          </ac:cxnSpMkLst>
        </pc:cxnChg>
      </pc:sldChg>
      <pc:sldChg chg="delSp modSp add del mod ord">
        <pc:chgData name="Cox, Daniel@DWR (he/him)" userId="a36e5272-2f36-4403-af1d-d657a4e849cf" providerId="ADAL" clId="{8CDBE9A8-7B8B-4189-AEC2-CA32983C5549}" dt="2025-05-08T18:58:29.355" v="2875" actId="47"/>
        <pc:sldMkLst>
          <pc:docMk/>
          <pc:sldMk cId="768355961" sldId="281"/>
        </pc:sldMkLst>
        <pc:spChg chg="mod">
          <ac:chgData name="Cox, Daniel@DWR (he/him)" userId="a36e5272-2f36-4403-af1d-d657a4e849cf" providerId="ADAL" clId="{8CDBE9A8-7B8B-4189-AEC2-CA32983C5549}" dt="2025-05-08T18:58:25.605" v="2873" actId="20577"/>
          <ac:spMkLst>
            <pc:docMk/>
            <pc:sldMk cId="768355961" sldId="281"/>
            <ac:spMk id="5" creationId="{0797E7F0-37B6-2C35-6212-8824167A15FE}"/>
          </ac:spMkLst>
        </pc:spChg>
        <pc:picChg chg="del">
          <ac:chgData name="Cox, Daniel@DWR (he/him)" userId="a36e5272-2f36-4403-af1d-d657a4e849cf" providerId="ADAL" clId="{8CDBE9A8-7B8B-4189-AEC2-CA32983C5549}" dt="2025-05-08T18:58:09.606" v="2867" actId="478"/>
          <ac:picMkLst>
            <pc:docMk/>
            <pc:sldMk cId="768355961" sldId="281"/>
            <ac:picMk id="10" creationId="{3681E634-D985-A394-4DB8-1A57581A13D9}"/>
          </ac:picMkLst>
        </pc:picChg>
        <pc:cxnChg chg="mod">
          <ac:chgData name="Cox, Daniel@DWR (he/him)" userId="a36e5272-2f36-4403-af1d-d657a4e849cf" providerId="ADAL" clId="{8CDBE9A8-7B8B-4189-AEC2-CA32983C5549}" dt="2025-05-08T18:58:25.605" v="2873" actId="20577"/>
          <ac:cxnSpMkLst>
            <pc:docMk/>
            <pc:sldMk cId="768355961" sldId="281"/>
            <ac:cxnSpMk id="4" creationId="{758170AF-7775-6CFB-6966-AF087F0C9B39}"/>
          </ac:cxnSpMkLst>
        </pc:cxnChg>
      </pc:sldChg>
      <pc:sldChg chg="add del">
        <pc:chgData name="Cox, Daniel@DWR (he/him)" userId="a36e5272-2f36-4403-af1d-d657a4e849cf" providerId="ADAL" clId="{8CDBE9A8-7B8B-4189-AEC2-CA32983C5549}" dt="2025-05-08T18:57:39.383" v="2856" actId="2890"/>
        <pc:sldMkLst>
          <pc:docMk/>
          <pc:sldMk cId="3030128058" sldId="281"/>
        </pc:sldMkLst>
      </pc:sldChg>
      <pc:sldChg chg="add del ord">
        <pc:chgData name="Cox, Daniel@DWR (he/him)" userId="a36e5272-2f36-4403-af1d-d657a4e849cf" providerId="ADAL" clId="{8CDBE9A8-7B8B-4189-AEC2-CA32983C5549}" dt="2025-05-08T18:57:53.006" v="2863" actId="2890"/>
        <pc:sldMkLst>
          <pc:docMk/>
          <pc:sldMk cId="3128975208" sldId="281"/>
        </pc:sldMkLst>
      </pc:sldChg>
      <pc:sldChg chg="add del">
        <pc:chgData name="Cox, Daniel@DWR (he/him)" userId="a36e5272-2f36-4403-af1d-d657a4e849cf" providerId="ADAL" clId="{8CDBE9A8-7B8B-4189-AEC2-CA32983C5549}" dt="2025-05-08T18:57:46.339" v="2858" actId="2890"/>
        <pc:sldMkLst>
          <pc:docMk/>
          <pc:sldMk cId="3424896758" sldId="281"/>
        </pc:sldMkLst>
      </pc:sldChg>
      <pc:sldChg chg="modSp add mod">
        <pc:chgData name="Cox, Daniel@DWR (he/him)" userId="a36e5272-2f36-4403-af1d-d657a4e849cf" providerId="ADAL" clId="{8CDBE9A8-7B8B-4189-AEC2-CA32983C5549}" dt="2025-05-08T19:13:11.519" v="3164" actId="20577"/>
        <pc:sldMkLst>
          <pc:docMk/>
          <pc:sldMk cId="940575431" sldId="282"/>
        </pc:sldMkLst>
        <pc:spChg chg="mod">
          <ac:chgData name="Cox, Daniel@DWR (he/him)" userId="a36e5272-2f36-4403-af1d-d657a4e849cf" providerId="ADAL" clId="{8CDBE9A8-7B8B-4189-AEC2-CA32983C5549}" dt="2025-05-08T19:13:11.519" v="3164" actId="20577"/>
          <ac:spMkLst>
            <pc:docMk/>
            <pc:sldMk cId="940575431" sldId="282"/>
            <ac:spMk id="3" creationId="{FC465FA8-4D4D-0720-6AE8-91370FB89375}"/>
          </ac:spMkLst>
        </pc:spChg>
      </pc:sldChg>
      <pc:sldChg chg="addSp delSp modSp new mod">
        <pc:chgData name="Cox, Daniel@DWR (he/him)" userId="a36e5272-2f36-4403-af1d-d657a4e849cf" providerId="ADAL" clId="{8CDBE9A8-7B8B-4189-AEC2-CA32983C5549}" dt="2025-05-08T19:01:53.072" v="3042" actId="20577"/>
        <pc:sldMkLst>
          <pc:docMk/>
          <pc:sldMk cId="1896804843" sldId="283"/>
        </pc:sldMkLst>
        <pc:spChg chg="del">
          <ac:chgData name="Cox, Daniel@DWR (he/him)" userId="a36e5272-2f36-4403-af1d-d657a4e849cf" providerId="ADAL" clId="{8CDBE9A8-7B8B-4189-AEC2-CA32983C5549}" dt="2025-05-08T18:59:47.578" v="2967"/>
          <ac:spMkLst>
            <pc:docMk/>
            <pc:sldMk cId="1896804843" sldId="283"/>
            <ac:spMk id="3" creationId="{22008088-C69C-88D1-6F44-74561F39B4B9}"/>
          </ac:spMkLst>
        </pc:spChg>
        <pc:spChg chg="add mod">
          <ac:chgData name="Cox, Daniel@DWR (he/him)" userId="a36e5272-2f36-4403-af1d-d657a4e849cf" providerId="ADAL" clId="{8CDBE9A8-7B8B-4189-AEC2-CA32983C5549}" dt="2025-05-08T19:00:30.389" v="2990" actId="20577"/>
          <ac:spMkLst>
            <pc:docMk/>
            <pc:sldMk cId="1896804843" sldId="283"/>
            <ac:spMk id="6" creationId="{FBFC66CC-0525-6703-F3A9-E0F5B378F46F}"/>
          </ac:spMkLst>
        </pc:spChg>
        <pc:spChg chg="add mod">
          <ac:chgData name="Cox, Daniel@DWR (he/him)" userId="a36e5272-2f36-4403-af1d-d657a4e849cf" providerId="ADAL" clId="{8CDBE9A8-7B8B-4189-AEC2-CA32983C5549}" dt="2025-05-08T19:01:53.072" v="3042" actId="20577"/>
          <ac:spMkLst>
            <pc:docMk/>
            <pc:sldMk cId="1896804843" sldId="283"/>
            <ac:spMk id="7" creationId="{5D808237-EF41-DAB7-9CB6-CC3CAFFE85F4}"/>
          </ac:spMkLst>
        </pc:spChg>
        <pc:picChg chg="add mod">
          <ac:chgData name="Cox, Daniel@DWR (he/him)" userId="a36e5272-2f36-4403-af1d-d657a4e849cf" providerId="ADAL" clId="{8CDBE9A8-7B8B-4189-AEC2-CA32983C5549}" dt="2025-05-08T19:00:00.588" v="2972" actId="1076"/>
          <ac:picMkLst>
            <pc:docMk/>
            <pc:sldMk cId="1896804843" sldId="283"/>
            <ac:picMk id="5" creationId="{2B047E92-4E4D-CB3A-2BAB-B6F95EECD05A}"/>
          </ac:picMkLst>
        </pc:picChg>
      </pc:sldChg>
      <pc:sldChg chg="addSp delSp modSp new mod">
        <pc:chgData name="Cox, Daniel@DWR (he/him)" userId="a36e5272-2f36-4403-af1d-d657a4e849cf" providerId="ADAL" clId="{8CDBE9A8-7B8B-4189-AEC2-CA32983C5549}" dt="2025-05-08T20:30:45.356" v="3653" actId="1076"/>
        <pc:sldMkLst>
          <pc:docMk/>
          <pc:sldMk cId="1075159696" sldId="284"/>
        </pc:sldMkLst>
        <pc:spChg chg="del">
          <ac:chgData name="Cox, Daniel@DWR (he/him)" userId="a36e5272-2f36-4403-af1d-d657a4e849cf" providerId="ADAL" clId="{8CDBE9A8-7B8B-4189-AEC2-CA32983C5549}" dt="2025-05-08T19:07:01.417" v="3044"/>
          <ac:spMkLst>
            <pc:docMk/>
            <pc:sldMk cId="1075159696" sldId="284"/>
            <ac:spMk id="3" creationId="{0E23F7DD-88D8-AC75-DD47-1E4EE7029C87}"/>
          </ac:spMkLst>
        </pc:spChg>
        <pc:spChg chg="add mod">
          <ac:chgData name="Cox, Daniel@DWR (he/him)" userId="a36e5272-2f36-4403-af1d-d657a4e849cf" providerId="ADAL" clId="{8CDBE9A8-7B8B-4189-AEC2-CA32983C5549}" dt="2025-05-08T20:30:45.356" v="3653" actId="1076"/>
          <ac:spMkLst>
            <pc:docMk/>
            <pc:sldMk cId="1075159696" sldId="284"/>
            <ac:spMk id="6" creationId="{CD902953-0DDB-32B1-A67E-8FAD1BECCF82}"/>
          </ac:spMkLst>
        </pc:spChg>
        <pc:picChg chg="add mod">
          <ac:chgData name="Cox, Daniel@DWR (he/him)" userId="a36e5272-2f36-4403-af1d-d657a4e849cf" providerId="ADAL" clId="{8CDBE9A8-7B8B-4189-AEC2-CA32983C5549}" dt="2025-05-08T20:30:33.947" v="3649" actId="1076"/>
          <ac:picMkLst>
            <pc:docMk/>
            <pc:sldMk cId="1075159696" sldId="284"/>
            <ac:picMk id="5" creationId="{D55B58EE-8560-051F-EFDE-C00C45070A3D}"/>
          </ac:picMkLst>
        </pc:picChg>
      </pc:sldChg>
      <pc:sldChg chg="addSp delSp modSp new mod">
        <pc:chgData name="Cox, Daniel@DWR (he/him)" userId="a36e5272-2f36-4403-af1d-d657a4e849cf" providerId="ADAL" clId="{8CDBE9A8-7B8B-4189-AEC2-CA32983C5549}" dt="2025-05-08T20:30:40.040" v="3652" actId="1076"/>
        <pc:sldMkLst>
          <pc:docMk/>
          <pc:sldMk cId="2249122326" sldId="285"/>
        </pc:sldMkLst>
        <pc:spChg chg="del">
          <ac:chgData name="Cox, Daniel@DWR (he/him)" userId="a36e5272-2f36-4403-af1d-d657a4e849cf" providerId="ADAL" clId="{8CDBE9A8-7B8B-4189-AEC2-CA32983C5549}" dt="2025-05-08T19:10:42.175" v="3051"/>
          <ac:spMkLst>
            <pc:docMk/>
            <pc:sldMk cId="2249122326" sldId="285"/>
            <ac:spMk id="3" creationId="{0E4AE337-CA45-0BBD-2138-4141B6AD6C4C}"/>
          </ac:spMkLst>
        </pc:spChg>
        <pc:spChg chg="add mod">
          <ac:chgData name="Cox, Daniel@DWR (he/him)" userId="a36e5272-2f36-4403-af1d-d657a4e849cf" providerId="ADAL" clId="{8CDBE9A8-7B8B-4189-AEC2-CA32983C5549}" dt="2025-05-08T20:30:40.040" v="3652" actId="1076"/>
          <ac:spMkLst>
            <pc:docMk/>
            <pc:sldMk cId="2249122326" sldId="285"/>
            <ac:spMk id="6" creationId="{0692A372-F4C0-9647-F02C-9CB1ED5E06A8}"/>
          </ac:spMkLst>
        </pc:spChg>
        <pc:picChg chg="add mod">
          <ac:chgData name="Cox, Daniel@DWR (he/him)" userId="a36e5272-2f36-4403-af1d-d657a4e849cf" providerId="ADAL" clId="{8CDBE9A8-7B8B-4189-AEC2-CA32983C5549}" dt="2025-05-08T20:30:37.189" v="3650" actId="1076"/>
          <ac:picMkLst>
            <pc:docMk/>
            <pc:sldMk cId="2249122326" sldId="285"/>
            <ac:picMk id="5" creationId="{5EE281AA-B8F3-BA94-4ED3-21A0CD4E05FF}"/>
          </ac:picMkLst>
        </pc:picChg>
      </pc:sldChg>
      <pc:sldChg chg="modSp new mod">
        <pc:chgData name="Cox, Daniel@DWR (he/him)" userId="a36e5272-2f36-4403-af1d-d657a4e849cf" providerId="ADAL" clId="{8CDBE9A8-7B8B-4189-AEC2-CA32983C5549}" dt="2025-05-08T19:39:38.865" v="3402" actId="20577"/>
        <pc:sldMkLst>
          <pc:docMk/>
          <pc:sldMk cId="2439729294" sldId="286"/>
        </pc:sldMkLst>
        <pc:spChg chg="mod">
          <ac:chgData name="Cox, Daniel@DWR (he/him)" userId="a36e5272-2f36-4403-af1d-d657a4e849cf" providerId="ADAL" clId="{8CDBE9A8-7B8B-4189-AEC2-CA32983C5549}" dt="2025-05-08T19:38:32.288" v="3184" actId="20577"/>
          <ac:spMkLst>
            <pc:docMk/>
            <pc:sldMk cId="2439729294" sldId="286"/>
            <ac:spMk id="2" creationId="{753CEF0C-5445-BC6C-15BB-B3898441C844}"/>
          </ac:spMkLst>
        </pc:spChg>
        <pc:spChg chg="mod">
          <ac:chgData name="Cox, Daniel@DWR (he/him)" userId="a36e5272-2f36-4403-af1d-d657a4e849cf" providerId="ADAL" clId="{8CDBE9A8-7B8B-4189-AEC2-CA32983C5549}" dt="2025-05-08T19:39:38.865" v="3402" actId="20577"/>
          <ac:spMkLst>
            <pc:docMk/>
            <pc:sldMk cId="2439729294" sldId="286"/>
            <ac:spMk id="3" creationId="{B5014A09-CBD1-84DD-9CC0-3CE405B4AA91}"/>
          </ac:spMkLst>
        </pc:spChg>
      </pc:sldChg>
      <pc:sldChg chg="addSp delSp modSp new mod">
        <pc:chgData name="Cox, Daniel@DWR (he/him)" userId="a36e5272-2f36-4403-af1d-d657a4e849cf" providerId="ADAL" clId="{8CDBE9A8-7B8B-4189-AEC2-CA32983C5549}" dt="2025-05-08T19:40:19.668" v="3451" actId="1076"/>
        <pc:sldMkLst>
          <pc:docMk/>
          <pc:sldMk cId="1000178165" sldId="287"/>
        </pc:sldMkLst>
        <pc:spChg chg="del">
          <ac:chgData name="Cox, Daniel@DWR (he/him)" userId="a36e5272-2f36-4403-af1d-d657a4e849cf" providerId="ADAL" clId="{8CDBE9A8-7B8B-4189-AEC2-CA32983C5549}" dt="2025-05-08T19:39:54.419" v="3406" actId="478"/>
          <ac:spMkLst>
            <pc:docMk/>
            <pc:sldMk cId="1000178165" sldId="287"/>
            <ac:spMk id="2" creationId="{19D76BFC-7BE2-3738-3558-D590D6B09DD1}"/>
          </ac:spMkLst>
        </pc:spChg>
        <pc:spChg chg="del">
          <ac:chgData name="Cox, Daniel@DWR (he/him)" userId="a36e5272-2f36-4403-af1d-d657a4e849cf" providerId="ADAL" clId="{8CDBE9A8-7B8B-4189-AEC2-CA32983C5549}" dt="2025-05-08T19:39:51.598" v="3405" actId="478"/>
          <ac:spMkLst>
            <pc:docMk/>
            <pc:sldMk cId="1000178165" sldId="287"/>
            <ac:spMk id="3" creationId="{823E295B-1317-C06A-DD85-DCE4A0130F51}"/>
          </ac:spMkLst>
        </pc:spChg>
        <pc:spChg chg="add mod">
          <ac:chgData name="Cox, Daniel@DWR (he/him)" userId="a36e5272-2f36-4403-af1d-d657a4e849cf" providerId="ADAL" clId="{8CDBE9A8-7B8B-4189-AEC2-CA32983C5549}" dt="2025-05-08T19:40:19.668" v="3451" actId="1076"/>
          <ac:spMkLst>
            <pc:docMk/>
            <pc:sldMk cId="1000178165" sldId="287"/>
            <ac:spMk id="6" creationId="{3064CF48-18FA-6F5C-B483-222BE32377F8}"/>
          </ac:spMkLst>
        </pc:spChg>
        <pc:picChg chg="add mod">
          <ac:chgData name="Cox, Daniel@DWR (he/him)" userId="a36e5272-2f36-4403-af1d-d657a4e849cf" providerId="ADAL" clId="{8CDBE9A8-7B8B-4189-AEC2-CA32983C5549}" dt="2025-05-08T19:39:58.728" v="3407" actId="1076"/>
          <ac:picMkLst>
            <pc:docMk/>
            <pc:sldMk cId="1000178165" sldId="287"/>
            <ac:picMk id="5" creationId="{39CE6941-E86C-1CD7-2C3D-7DA81DE3D938}"/>
          </ac:picMkLst>
        </pc:picChg>
      </pc:sldChg>
      <pc:sldChg chg="addSp new mod">
        <pc:chgData name="Cox, Daniel@DWR (he/him)" userId="a36e5272-2f36-4403-af1d-d657a4e849cf" providerId="ADAL" clId="{8CDBE9A8-7B8B-4189-AEC2-CA32983C5549}" dt="2025-05-08T19:43:41.424" v="3453" actId="22"/>
        <pc:sldMkLst>
          <pc:docMk/>
          <pc:sldMk cId="3031667081" sldId="288"/>
        </pc:sldMkLst>
        <pc:picChg chg="add">
          <ac:chgData name="Cox, Daniel@DWR (he/him)" userId="a36e5272-2f36-4403-af1d-d657a4e849cf" providerId="ADAL" clId="{8CDBE9A8-7B8B-4189-AEC2-CA32983C5549}" dt="2025-05-08T19:43:41.424" v="3453" actId="22"/>
          <ac:picMkLst>
            <pc:docMk/>
            <pc:sldMk cId="3031667081" sldId="288"/>
            <ac:picMk id="5" creationId="{4BFB6088-2264-E928-3BE6-E7653EB064FC}"/>
          </ac:picMkLst>
        </pc:picChg>
      </pc:sldChg>
      <pc:sldChg chg="addSp new mod">
        <pc:chgData name="Cox, Daniel@DWR (he/him)" userId="a36e5272-2f36-4403-af1d-d657a4e849cf" providerId="ADAL" clId="{8CDBE9A8-7B8B-4189-AEC2-CA32983C5549}" dt="2025-05-08T19:43:57.747" v="3455" actId="22"/>
        <pc:sldMkLst>
          <pc:docMk/>
          <pc:sldMk cId="4191726063" sldId="289"/>
        </pc:sldMkLst>
        <pc:picChg chg="add">
          <ac:chgData name="Cox, Daniel@DWR (he/him)" userId="a36e5272-2f36-4403-af1d-d657a4e849cf" providerId="ADAL" clId="{8CDBE9A8-7B8B-4189-AEC2-CA32983C5549}" dt="2025-05-08T19:43:57.747" v="3455" actId="22"/>
          <ac:picMkLst>
            <pc:docMk/>
            <pc:sldMk cId="4191726063" sldId="289"/>
            <ac:picMk id="5" creationId="{476C8CD9-B190-E8A1-89FE-3052FD0C3E4B}"/>
          </ac:picMkLst>
        </pc:picChg>
      </pc:sldChg>
      <pc:sldChg chg="addSp new mod">
        <pc:chgData name="Cox, Daniel@DWR (he/him)" userId="a36e5272-2f36-4403-af1d-d657a4e849cf" providerId="ADAL" clId="{8CDBE9A8-7B8B-4189-AEC2-CA32983C5549}" dt="2025-05-08T19:44:31.982" v="3457" actId="22"/>
        <pc:sldMkLst>
          <pc:docMk/>
          <pc:sldMk cId="2620435005" sldId="290"/>
        </pc:sldMkLst>
        <pc:picChg chg="add">
          <ac:chgData name="Cox, Daniel@DWR (he/him)" userId="a36e5272-2f36-4403-af1d-d657a4e849cf" providerId="ADAL" clId="{8CDBE9A8-7B8B-4189-AEC2-CA32983C5549}" dt="2025-05-08T19:44:31.982" v="3457" actId="22"/>
          <ac:picMkLst>
            <pc:docMk/>
            <pc:sldMk cId="2620435005" sldId="290"/>
            <ac:picMk id="5" creationId="{7A10D31A-1712-522F-C452-B7641BEC862B}"/>
          </ac:picMkLst>
        </pc:picChg>
      </pc:sldChg>
      <pc:sldChg chg="addSp new mod">
        <pc:chgData name="Cox, Daniel@DWR (he/him)" userId="a36e5272-2f36-4403-af1d-d657a4e849cf" providerId="ADAL" clId="{8CDBE9A8-7B8B-4189-AEC2-CA32983C5549}" dt="2025-05-08T19:44:52.126" v="3459" actId="22"/>
        <pc:sldMkLst>
          <pc:docMk/>
          <pc:sldMk cId="2261154646" sldId="291"/>
        </pc:sldMkLst>
        <pc:picChg chg="add">
          <ac:chgData name="Cox, Daniel@DWR (he/him)" userId="a36e5272-2f36-4403-af1d-d657a4e849cf" providerId="ADAL" clId="{8CDBE9A8-7B8B-4189-AEC2-CA32983C5549}" dt="2025-05-08T19:44:52.126" v="3459" actId="22"/>
          <ac:picMkLst>
            <pc:docMk/>
            <pc:sldMk cId="2261154646" sldId="291"/>
            <ac:picMk id="5" creationId="{BED45E0B-893D-702E-A743-769C5E2CCEEE}"/>
          </ac:picMkLst>
        </pc:picChg>
      </pc:sldChg>
      <pc:sldChg chg="addSp new mod">
        <pc:chgData name="Cox, Daniel@DWR (he/him)" userId="a36e5272-2f36-4403-af1d-d657a4e849cf" providerId="ADAL" clId="{8CDBE9A8-7B8B-4189-AEC2-CA32983C5549}" dt="2025-05-08T19:45:20.069" v="3461" actId="22"/>
        <pc:sldMkLst>
          <pc:docMk/>
          <pc:sldMk cId="2078313870" sldId="292"/>
        </pc:sldMkLst>
        <pc:picChg chg="add">
          <ac:chgData name="Cox, Daniel@DWR (he/him)" userId="a36e5272-2f36-4403-af1d-d657a4e849cf" providerId="ADAL" clId="{8CDBE9A8-7B8B-4189-AEC2-CA32983C5549}" dt="2025-05-08T19:45:20.069" v="3461" actId="22"/>
          <ac:picMkLst>
            <pc:docMk/>
            <pc:sldMk cId="2078313870" sldId="292"/>
            <ac:picMk id="5" creationId="{A0F3153D-65C9-9FF9-CE05-59EC25C6A9F8}"/>
          </ac:picMkLst>
        </pc:picChg>
      </pc:sldChg>
      <pc:sldChg chg="addSp new mod">
        <pc:chgData name="Cox, Daniel@DWR (he/him)" userId="a36e5272-2f36-4403-af1d-d657a4e849cf" providerId="ADAL" clId="{8CDBE9A8-7B8B-4189-AEC2-CA32983C5549}" dt="2025-05-08T19:46:25.242" v="3463" actId="22"/>
        <pc:sldMkLst>
          <pc:docMk/>
          <pc:sldMk cId="154916926" sldId="293"/>
        </pc:sldMkLst>
        <pc:picChg chg="add">
          <ac:chgData name="Cox, Daniel@DWR (he/him)" userId="a36e5272-2f36-4403-af1d-d657a4e849cf" providerId="ADAL" clId="{8CDBE9A8-7B8B-4189-AEC2-CA32983C5549}" dt="2025-05-08T19:46:25.242" v="3463" actId="22"/>
          <ac:picMkLst>
            <pc:docMk/>
            <pc:sldMk cId="154916926" sldId="293"/>
            <ac:picMk id="5" creationId="{36F288B6-D8BC-0214-B7AC-EB35B12DB937}"/>
          </ac:picMkLst>
        </pc:picChg>
      </pc:sldChg>
      <pc:sldChg chg="addSp delSp modSp new mod">
        <pc:chgData name="Cox, Daniel@DWR (he/him)" userId="a36e5272-2f36-4403-af1d-d657a4e849cf" providerId="ADAL" clId="{8CDBE9A8-7B8B-4189-AEC2-CA32983C5549}" dt="2025-05-08T19:55:08.347" v="3569" actId="1076"/>
        <pc:sldMkLst>
          <pc:docMk/>
          <pc:sldMk cId="2804228759" sldId="294"/>
        </pc:sldMkLst>
        <pc:spChg chg="add del">
          <ac:chgData name="Cox, Daniel@DWR (he/him)" userId="a36e5272-2f36-4403-af1d-d657a4e849cf" providerId="ADAL" clId="{8CDBE9A8-7B8B-4189-AEC2-CA32983C5549}" dt="2025-05-08T19:54:11.109" v="3493"/>
          <ac:spMkLst>
            <pc:docMk/>
            <pc:sldMk cId="2804228759" sldId="294"/>
            <ac:spMk id="3" creationId="{83FB3C01-4666-8DDA-9F7A-CE0771422D93}"/>
          </ac:spMkLst>
        </pc:spChg>
        <pc:spChg chg="add mod">
          <ac:chgData name="Cox, Daniel@DWR (he/him)" userId="a36e5272-2f36-4403-af1d-d657a4e849cf" providerId="ADAL" clId="{8CDBE9A8-7B8B-4189-AEC2-CA32983C5549}" dt="2025-05-08T19:55:08.347" v="3569" actId="1076"/>
          <ac:spMkLst>
            <pc:docMk/>
            <pc:sldMk cId="2804228759" sldId="294"/>
            <ac:spMk id="8" creationId="{561E8729-4EE3-CF31-20D2-5582DB7135E0}"/>
          </ac:spMkLst>
        </pc:spChg>
        <pc:spChg chg="add mod">
          <ac:chgData name="Cox, Daniel@DWR (he/him)" userId="a36e5272-2f36-4403-af1d-d657a4e849cf" providerId="ADAL" clId="{8CDBE9A8-7B8B-4189-AEC2-CA32983C5549}" dt="2025-05-08T19:54:11.109" v="3493"/>
          <ac:spMkLst>
            <pc:docMk/>
            <pc:sldMk cId="2804228759" sldId="294"/>
            <ac:spMk id="9" creationId="{779EB95C-E9CF-D334-5EC7-ACD89A5A27D9}"/>
          </ac:spMkLst>
        </pc:spChg>
        <pc:spChg chg="add mod">
          <ac:chgData name="Cox, Daniel@DWR (he/him)" userId="a36e5272-2f36-4403-af1d-d657a4e849cf" providerId="ADAL" clId="{8CDBE9A8-7B8B-4189-AEC2-CA32983C5549}" dt="2025-05-08T19:54:26.209" v="3523" actId="1076"/>
          <ac:spMkLst>
            <pc:docMk/>
            <pc:sldMk cId="2804228759" sldId="294"/>
            <ac:spMk id="10" creationId="{AF23B600-0CAA-58BB-5D84-79C9FC4A5113}"/>
          </ac:spMkLst>
        </pc:spChg>
        <pc:picChg chg="add mod">
          <ac:chgData name="Cox, Daniel@DWR (he/him)" userId="a36e5272-2f36-4403-af1d-d657a4e849cf" providerId="ADAL" clId="{8CDBE9A8-7B8B-4189-AEC2-CA32983C5549}" dt="2025-05-08T19:54:27.524" v="3524" actId="1076"/>
          <ac:picMkLst>
            <pc:docMk/>
            <pc:sldMk cId="2804228759" sldId="294"/>
            <ac:picMk id="5" creationId="{A197332F-CC87-0A92-0382-18099D4E7D4B}"/>
          </ac:picMkLst>
        </pc:picChg>
        <pc:picChg chg="add mod">
          <ac:chgData name="Cox, Daniel@DWR (he/him)" userId="a36e5272-2f36-4403-af1d-d657a4e849cf" providerId="ADAL" clId="{8CDBE9A8-7B8B-4189-AEC2-CA32983C5549}" dt="2025-05-08T19:53:43.932" v="3474" actId="1076"/>
          <ac:picMkLst>
            <pc:docMk/>
            <pc:sldMk cId="2804228759" sldId="294"/>
            <ac:picMk id="7" creationId="{9FA53E39-AA54-D41E-C67F-15143B081C41}"/>
          </ac:picMkLst>
        </pc:picChg>
      </pc:sldChg>
      <pc:sldChg chg="addSp modSp new mod">
        <pc:chgData name="Cox, Daniel@DWR (he/him)" userId="a36e5272-2f36-4403-af1d-d657a4e849cf" providerId="ADAL" clId="{8CDBE9A8-7B8B-4189-AEC2-CA32983C5549}" dt="2025-05-08T20:00:49.827" v="3623" actId="20577"/>
        <pc:sldMkLst>
          <pc:docMk/>
          <pc:sldMk cId="695498397" sldId="295"/>
        </pc:sldMkLst>
        <pc:spChg chg="add mod">
          <ac:chgData name="Cox, Daniel@DWR (he/him)" userId="a36e5272-2f36-4403-af1d-d657a4e849cf" providerId="ADAL" clId="{8CDBE9A8-7B8B-4189-AEC2-CA32983C5549}" dt="2025-05-08T20:00:49.827" v="3623" actId="20577"/>
          <ac:spMkLst>
            <pc:docMk/>
            <pc:sldMk cId="695498397" sldId="295"/>
            <ac:spMk id="8" creationId="{0137F6AF-F3A6-EBF1-B40C-A0DD072FB8F1}"/>
          </ac:spMkLst>
        </pc:spChg>
        <pc:picChg chg="add mod ord">
          <ac:chgData name="Cox, Daniel@DWR (he/him)" userId="a36e5272-2f36-4403-af1d-d657a4e849cf" providerId="ADAL" clId="{8CDBE9A8-7B8B-4189-AEC2-CA32983C5549}" dt="2025-05-08T20:00:34.444" v="3576" actId="166"/>
          <ac:picMkLst>
            <pc:docMk/>
            <pc:sldMk cId="695498397" sldId="295"/>
            <ac:picMk id="5" creationId="{923D2C1C-93D7-219D-3ED5-0B9FA872A5F6}"/>
          </ac:picMkLst>
        </pc:picChg>
        <pc:picChg chg="add mod">
          <ac:chgData name="Cox, Daniel@DWR (he/him)" userId="a36e5272-2f36-4403-af1d-d657a4e849cf" providerId="ADAL" clId="{8CDBE9A8-7B8B-4189-AEC2-CA32983C5549}" dt="2025-05-08T20:00:24.879" v="3575" actId="1076"/>
          <ac:picMkLst>
            <pc:docMk/>
            <pc:sldMk cId="695498397" sldId="295"/>
            <ac:picMk id="7" creationId="{10879A60-FB4A-9E76-6343-B1F8FC017B2D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02D997-5F5D-45D1-97D8-3FB3CFC7EB54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82D3ECEC-0564-4663-98CD-D7BC14F8405E}">
      <dgm:prSet phldrT="[Text]"/>
      <dgm:spPr/>
      <dgm:t>
        <a:bodyPr/>
        <a:lstStyle/>
        <a:p>
          <a:r>
            <a:rPr lang="en-US" dirty="0"/>
            <a:t>2017</a:t>
          </a:r>
        </a:p>
      </dgm:t>
    </dgm:pt>
    <dgm:pt modelId="{48676BFB-F10C-4F6E-89EF-B7B1156BD343}" type="parTrans" cxnId="{DA23F196-4284-4732-BF78-07AEE48E3027}">
      <dgm:prSet/>
      <dgm:spPr/>
      <dgm:t>
        <a:bodyPr/>
        <a:lstStyle/>
        <a:p>
          <a:endParaRPr lang="en-US"/>
        </a:p>
      </dgm:t>
    </dgm:pt>
    <dgm:pt modelId="{5942F2CF-8804-4BB6-9F61-EC3F05B58882}" type="sibTrans" cxnId="{DA23F196-4284-4732-BF78-07AEE48E3027}">
      <dgm:prSet/>
      <dgm:spPr/>
      <dgm:t>
        <a:bodyPr/>
        <a:lstStyle/>
        <a:p>
          <a:endParaRPr lang="en-US"/>
        </a:p>
      </dgm:t>
    </dgm:pt>
    <dgm:pt modelId="{58E37E10-6546-4A26-91F8-350FB2F7EACD}">
      <dgm:prSet phldrT="[Text]"/>
      <dgm:spPr/>
      <dgm:t>
        <a:bodyPr/>
        <a:lstStyle/>
        <a:p>
          <a:r>
            <a:rPr lang="en-US" dirty="0"/>
            <a:t>2018</a:t>
          </a:r>
        </a:p>
      </dgm:t>
    </dgm:pt>
    <dgm:pt modelId="{DE230DBA-A7DD-4BEE-98FC-38C36DDCEC68}" type="parTrans" cxnId="{7332DDD3-3D67-4C4E-BEC3-4C6F7134298B}">
      <dgm:prSet/>
      <dgm:spPr/>
      <dgm:t>
        <a:bodyPr/>
        <a:lstStyle/>
        <a:p>
          <a:endParaRPr lang="en-US"/>
        </a:p>
      </dgm:t>
    </dgm:pt>
    <dgm:pt modelId="{3AA00822-2A3B-4663-9DF9-76CF99CA7F4C}" type="sibTrans" cxnId="{7332DDD3-3D67-4C4E-BEC3-4C6F7134298B}">
      <dgm:prSet/>
      <dgm:spPr/>
      <dgm:t>
        <a:bodyPr/>
        <a:lstStyle/>
        <a:p>
          <a:endParaRPr lang="en-US"/>
        </a:p>
      </dgm:t>
    </dgm:pt>
    <dgm:pt modelId="{5C5231A1-EAB0-4488-A9EC-594E01259A17}">
      <dgm:prSet phldrT="[Text]"/>
      <dgm:spPr/>
      <dgm:t>
        <a:bodyPr/>
        <a:lstStyle/>
        <a:p>
          <a:r>
            <a:rPr lang="en-US" dirty="0"/>
            <a:t>2019</a:t>
          </a:r>
        </a:p>
      </dgm:t>
    </dgm:pt>
    <dgm:pt modelId="{CEDF5985-2F61-4104-BAE3-33CC5BB2BF78}" type="parTrans" cxnId="{C248D2D9-8D20-4D01-ABB1-CF6E42450B26}">
      <dgm:prSet/>
      <dgm:spPr/>
      <dgm:t>
        <a:bodyPr/>
        <a:lstStyle/>
        <a:p>
          <a:endParaRPr lang="en-US"/>
        </a:p>
      </dgm:t>
    </dgm:pt>
    <dgm:pt modelId="{CF745775-6A16-409A-9ED8-4A9BE7239E4B}" type="sibTrans" cxnId="{C248D2D9-8D20-4D01-ABB1-CF6E42450B26}">
      <dgm:prSet/>
      <dgm:spPr/>
      <dgm:t>
        <a:bodyPr/>
        <a:lstStyle/>
        <a:p>
          <a:endParaRPr lang="en-US"/>
        </a:p>
      </dgm:t>
    </dgm:pt>
    <dgm:pt modelId="{742A3FD3-58DF-44D2-B3CE-B1A0433CFCB4}">
      <dgm:prSet phldrT="[Text]"/>
      <dgm:spPr/>
      <dgm:t>
        <a:bodyPr/>
        <a:lstStyle/>
        <a:p>
          <a:r>
            <a:rPr lang="en-US" dirty="0"/>
            <a:t>2020</a:t>
          </a:r>
        </a:p>
      </dgm:t>
    </dgm:pt>
    <dgm:pt modelId="{FDC5AEB1-0E3C-44D1-9961-39EBD4CE992F}" type="parTrans" cxnId="{DF9FE206-647D-4E14-B3BF-9594BA5BCEE6}">
      <dgm:prSet/>
      <dgm:spPr/>
      <dgm:t>
        <a:bodyPr/>
        <a:lstStyle/>
        <a:p>
          <a:endParaRPr lang="en-US"/>
        </a:p>
      </dgm:t>
    </dgm:pt>
    <dgm:pt modelId="{6AFDB9E4-E555-4702-92B7-BE9E0BC95A2B}" type="sibTrans" cxnId="{DF9FE206-647D-4E14-B3BF-9594BA5BCEE6}">
      <dgm:prSet/>
      <dgm:spPr/>
      <dgm:t>
        <a:bodyPr/>
        <a:lstStyle/>
        <a:p>
          <a:endParaRPr lang="en-US"/>
        </a:p>
      </dgm:t>
    </dgm:pt>
    <dgm:pt modelId="{4FF35C91-B1CB-4207-A30C-C15DBFC73F3A}">
      <dgm:prSet phldrT="[Text]"/>
      <dgm:spPr/>
      <dgm:t>
        <a:bodyPr/>
        <a:lstStyle/>
        <a:p>
          <a:r>
            <a:rPr lang="en-US" dirty="0"/>
            <a:t>2021</a:t>
          </a:r>
        </a:p>
      </dgm:t>
    </dgm:pt>
    <dgm:pt modelId="{6B026FE5-EF2A-42B0-A92F-C43E9ABBC862}" type="parTrans" cxnId="{8C7689D4-B7C5-446F-BE78-BE8C588DF1F8}">
      <dgm:prSet/>
      <dgm:spPr/>
      <dgm:t>
        <a:bodyPr/>
        <a:lstStyle/>
        <a:p>
          <a:endParaRPr lang="en-US"/>
        </a:p>
      </dgm:t>
    </dgm:pt>
    <dgm:pt modelId="{204F223E-CF2D-479B-B226-740A76CAB0ED}" type="sibTrans" cxnId="{8C7689D4-B7C5-446F-BE78-BE8C588DF1F8}">
      <dgm:prSet/>
      <dgm:spPr/>
      <dgm:t>
        <a:bodyPr/>
        <a:lstStyle/>
        <a:p>
          <a:endParaRPr lang="en-US"/>
        </a:p>
      </dgm:t>
    </dgm:pt>
    <dgm:pt modelId="{0FA8ACF8-88CA-469D-9AB4-FE09DC1AF5FF}">
      <dgm:prSet phldrT="[Text]"/>
      <dgm:spPr/>
      <dgm:t>
        <a:bodyPr/>
        <a:lstStyle/>
        <a:p>
          <a:r>
            <a:rPr lang="en-US" dirty="0"/>
            <a:t>2022</a:t>
          </a:r>
        </a:p>
      </dgm:t>
    </dgm:pt>
    <dgm:pt modelId="{905FCD7C-3F91-47B7-8B6C-DA771D41FE07}" type="parTrans" cxnId="{7BA517A5-4D37-4757-8AD3-89F445DCEE09}">
      <dgm:prSet/>
      <dgm:spPr/>
      <dgm:t>
        <a:bodyPr/>
        <a:lstStyle/>
        <a:p>
          <a:endParaRPr lang="en-US"/>
        </a:p>
      </dgm:t>
    </dgm:pt>
    <dgm:pt modelId="{3A6D1336-997E-41B2-A97D-19D075CEB172}" type="sibTrans" cxnId="{7BA517A5-4D37-4757-8AD3-89F445DCEE09}">
      <dgm:prSet/>
      <dgm:spPr/>
      <dgm:t>
        <a:bodyPr/>
        <a:lstStyle/>
        <a:p>
          <a:endParaRPr lang="en-US"/>
        </a:p>
      </dgm:t>
    </dgm:pt>
    <dgm:pt modelId="{1DA6CA5E-2EEA-4011-87DF-30A904298B7D}">
      <dgm:prSet phldrT="[Text]"/>
      <dgm:spPr/>
      <dgm:t>
        <a:bodyPr/>
        <a:lstStyle/>
        <a:p>
          <a:r>
            <a:rPr lang="en-US" dirty="0"/>
            <a:t>2023</a:t>
          </a:r>
        </a:p>
      </dgm:t>
    </dgm:pt>
    <dgm:pt modelId="{F19081CA-4D98-4D28-8A13-C3326535CF65}" type="parTrans" cxnId="{01FE2775-84E5-4BAE-BD5B-3E5D1CBF058C}">
      <dgm:prSet/>
      <dgm:spPr/>
      <dgm:t>
        <a:bodyPr/>
        <a:lstStyle/>
        <a:p>
          <a:endParaRPr lang="en-US"/>
        </a:p>
      </dgm:t>
    </dgm:pt>
    <dgm:pt modelId="{0CAA2FFE-FEF5-47A2-9F1A-4BA7BACEF117}" type="sibTrans" cxnId="{01FE2775-84E5-4BAE-BD5B-3E5D1CBF058C}">
      <dgm:prSet/>
      <dgm:spPr/>
      <dgm:t>
        <a:bodyPr/>
        <a:lstStyle/>
        <a:p>
          <a:endParaRPr lang="en-US"/>
        </a:p>
      </dgm:t>
    </dgm:pt>
    <dgm:pt modelId="{8C70ED7F-169F-434B-A594-FC58D69179C1}">
      <dgm:prSet phldrT="[Text]"/>
      <dgm:spPr/>
      <dgm:t>
        <a:bodyPr/>
        <a:lstStyle/>
        <a:p>
          <a:r>
            <a:rPr lang="en-US" dirty="0"/>
            <a:t>2016</a:t>
          </a:r>
        </a:p>
      </dgm:t>
    </dgm:pt>
    <dgm:pt modelId="{86CCCFFA-D812-446C-9784-F863DFF5794B}" type="parTrans" cxnId="{CC8B0917-1DDE-494E-9582-6A37507EE7B7}">
      <dgm:prSet/>
      <dgm:spPr/>
      <dgm:t>
        <a:bodyPr/>
        <a:lstStyle/>
        <a:p>
          <a:endParaRPr lang="en-US"/>
        </a:p>
      </dgm:t>
    </dgm:pt>
    <dgm:pt modelId="{62F094D7-FBFF-4F39-9FB6-B664E965525D}" type="sibTrans" cxnId="{CC8B0917-1DDE-494E-9582-6A37507EE7B7}">
      <dgm:prSet/>
      <dgm:spPr/>
      <dgm:t>
        <a:bodyPr/>
        <a:lstStyle/>
        <a:p>
          <a:endParaRPr lang="en-US"/>
        </a:p>
      </dgm:t>
    </dgm:pt>
    <dgm:pt modelId="{AB260610-B96B-4243-B200-33EA8BE54487}" type="pres">
      <dgm:prSet presAssocID="{F102D997-5F5D-45D1-97D8-3FB3CFC7EB54}" presName="Name0" presStyleCnt="0">
        <dgm:presLayoutVars>
          <dgm:dir/>
          <dgm:resizeHandles val="exact"/>
        </dgm:presLayoutVars>
      </dgm:prSet>
      <dgm:spPr/>
    </dgm:pt>
    <dgm:pt modelId="{8EA827CF-FB27-434E-8978-30B407975705}" type="pres">
      <dgm:prSet presAssocID="{F102D997-5F5D-45D1-97D8-3FB3CFC7EB54}" presName="arrow" presStyleLbl="bgShp" presStyleIdx="0" presStyleCnt="1"/>
      <dgm:spPr/>
    </dgm:pt>
    <dgm:pt modelId="{A4505CBF-0B79-4409-B2A9-4D8129840DE9}" type="pres">
      <dgm:prSet presAssocID="{F102D997-5F5D-45D1-97D8-3FB3CFC7EB54}" presName="points" presStyleCnt="0"/>
      <dgm:spPr/>
    </dgm:pt>
    <dgm:pt modelId="{92F7DC7D-9121-4036-9565-427C3B4C464C}" type="pres">
      <dgm:prSet presAssocID="{8C70ED7F-169F-434B-A594-FC58D69179C1}" presName="compositeA" presStyleCnt="0"/>
      <dgm:spPr/>
    </dgm:pt>
    <dgm:pt modelId="{6F941E25-B136-49D5-937C-13F649E2034F}" type="pres">
      <dgm:prSet presAssocID="{8C70ED7F-169F-434B-A594-FC58D69179C1}" presName="textA" presStyleLbl="revTx" presStyleIdx="0" presStyleCnt="8">
        <dgm:presLayoutVars>
          <dgm:bulletEnabled val="1"/>
        </dgm:presLayoutVars>
      </dgm:prSet>
      <dgm:spPr/>
    </dgm:pt>
    <dgm:pt modelId="{14F2FC15-015D-402F-8F4C-12FD4DCA473E}" type="pres">
      <dgm:prSet presAssocID="{8C70ED7F-169F-434B-A594-FC58D69179C1}" presName="circleA" presStyleLbl="node1" presStyleIdx="0" presStyleCnt="8"/>
      <dgm:spPr/>
    </dgm:pt>
    <dgm:pt modelId="{AA4649F6-CDB3-413E-859E-2C3EC6DE87AB}" type="pres">
      <dgm:prSet presAssocID="{8C70ED7F-169F-434B-A594-FC58D69179C1}" presName="spaceA" presStyleCnt="0"/>
      <dgm:spPr/>
    </dgm:pt>
    <dgm:pt modelId="{88000131-8C7A-40CA-B4DF-DCF7A6504BD6}" type="pres">
      <dgm:prSet presAssocID="{62F094D7-FBFF-4F39-9FB6-B664E965525D}" presName="space" presStyleCnt="0"/>
      <dgm:spPr/>
    </dgm:pt>
    <dgm:pt modelId="{FA042467-EAEB-4F24-BDBB-81E4B51598E7}" type="pres">
      <dgm:prSet presAssocID="{82D3ECEC-0564-4663-98CD-D7BC14F8405E}" presName="compositeB" presStyleCnt="0"/>
      <dgm:spPr/>
    </dgm:pt>
    <dgm:pt modelId="{1B425438-7F29-469A-ACF6-2ACDB79B01E3}" type="pres">
      <dgm:prSet presAssocID="{82D3ECEC-0564-4663-98CD-D7BC14F8405E}" presName="textB" presStyleLbl="revTx" presStyleIdx="1" presStyleCnt="8">
        <dgm:presLayoutVars>
          <dgm:bulletEnabled val="1"/>
        </dgm:presLayoutVars>
      </dgm:prSet>
      <dgm:spPr/>
    </dgm:pt>
    <dgm:pt modelId="{26C78CD2-2775-4DB2-AFF4-59E3A8C88774}" type="pres">
      <dgm:prSet presAssocID="{82D3ECEC-0564-4663-98CD-D7BC14F8405E}" presName="circleB" presStyleLbl="node1" presStyleIdx="1" presStyleCnt="8"/>
      <dgm:spPr/>
    </dgm:pt>
    <dgm:pt modelId="{1D73CB30-A633-4BC9-A0D7-3C1391AA2649}" type="pres">
      <dgm:prSet presAssocID="{82D3ECEC-0564-4663-98CD-D7BC14F8405E}" presName="spaceB" presStyleCnt="0"/>
      <dgm:spPr/>
    </dgm:pt>
    <dgm:pt modelId="{2D7B7BC9-26ED-4A16-B6FB-7643CA3CB57F}" type="pres">
      <dgm:prSet presAssocID="{5942F2CF-8804-4BB6-9F61-EC3F05B58882}" presName="space" presStyleCnt="0"/>
      <dgm:spPr/>
    </dgm:pt>
    <dgm:pt modelId="{3670B1A5-5E4A-4D73-B7AE-A5F9CD1D5B0C}" type="pres">
      <dgm:prSet presAssocID="{58E37E10-6546-4A26-91F8-350FB2F7EACD}" presName="compositeA" presStyleCnt="0"/>
      <dgm:spPr/>
    </dgm:pt>
    <dgm:pt modelId="{0B602752-7241-4F1B-BC81-72FC4244FB87}" type="pres">
      <dgm:prSet presAssocID="{58E37E10-6546-4A26-91F8-350FB2F7EACD}" presName="textA" presStyleLbl="revTx" presStyleIdx="2" presStyleCnt="8">
        <dgm:presLayoutVars>
          <dgm:bulletEnabled val="1"/>
        </dgm:presLayoutVars>
      </dgm:prSet>
      <dgm:spPr/>
    </dgm:pt>
    <dgm:pt modelId="{4228C797-21DD-4E06-A403-3D8A0366262A}" type="pres">
      <dgm:prSet presAssocID="{58E37E10-6546-4A26-91F8-350FB2F7EACD}" presName="circleA" presStyleLbl="node1" presStyleIdx="2" presStyleCnt="8"/>
      <dgm:spPr/>
    </dgm:pt>
    <dgm:pt modelId="{D2D24C50-032F-47DA-8780-BD7EF9458B03}" type="pres">
      <dgm:prSet presAssocID="{58E37E10-6546-4A26-91F8-350FB2F7EACD}" presName="spaceA" presStyleCnt="0"/>
      <dgm:spPr/>
    </dgm:pt>
    <dgm:pt modelId="{70790F48-4985-4413-B041-62CDD2F5CC0D}" type="pres">
      <dgm:prSet presAssocID="{3AA00822-2A3B-4663-9DF9-76CF99CA7F4C}" presName="space" presStyleCnt="0"/>
      <dgm:spPr/>
    </dgm:pt>
    <dgm:pt modelId="{C80445BA-B9EB-4558-9C52-F3D489EA8609}" type="pres">
      <dgm:prSet presAssocID="{5C5231A1-EAB0-4488-A9EC-594E01259A17}" presName="compositeB" presStyleCnt="0"/>
      <dgm:spPr/>
    </dgm:pt>
    <dgm:pt modelId="{9AD2F336-8810-47A1-9920-DDD96AF8E432}" type="pres">
      <dgm:prSet presAssocID="{5C5231A1-EAB0-4488-A9EC-594E01259A17}" presName="textB" presStyleLbl="revTx" presStyleIdx="3" presStyleCnt="8">
        <dgm:presLayoutVars>
          <dgm:bulletEnabled val="1"/>
        </dgm:presLayoutVars>
      </dgm:prSet>
      <dgm:spPr/>
    </dgm:pt>
    <dgm:pt modelId="{5667D5EF-564C-42FB-AD1D-C4B72189605D}" type="pres">
      <dgm:prSet presAssocID="{5C5231A1-EAB0-4488-A9EC-594E01259A17}" presName="circleB" presStyleLbl="node1" presStyleIdx="3" presStyleCnt="8"/>
      <dgm:spPr/>
    </dgm:pt>
    <dgm:pt modelId="{4C343982-2411-44DF-8616-6DED17FABF30}" type="pres">
      <dgm:prSet presAssocID="{5C5231A1-EAB0-4488-A9EC-594E01259A17}" presName="spaceB" presStyleCnt="0"/>
      <dgm:spPr/>
    </dgm:pt>
    <dgm:pt modelId="{D3FC20C9-FCED-4053-95F6-5986CD0ED151}" type="pres">
      <dgm:prSet presAssocID="{CF745775-6A16-409A-9ED8-4A9BE7239E4B}" presName="space" presStyleCnt="0"/>
      <dgm:spPr/>
    </dgm:pt>
    <dgm:pt modelId="{1B0143B6-1E88-4E2F-AAD3-A300F0E416F6}" type="pres">
      <dgm:prSet presAssocID="{742A3FD3-58DF-44D2-B3CE-B1A0433CFCB4}" presName="compositeA" presStyleCnt="0"/>
      <dgm:spPr/>
    </dgm:pt>
    <dgm:pt modelId="{351F4EDD-6EDE-4803-937A-0865ABDAD5FB}" type="pres">
      <dgm:prSet presAssocID="{742A3FD3-58DF-44D2-B3CE-B1A0433CFCB4}" presName="textA" presStyleLbl="revTx" presStyleIdx="4" presStyleCnt="8">
        <dgm:presLayoutVars>
          <dgm:bulletEnabled val="1"/>
        </dgm:presLayoutVars>
      </dgm:prSet>
      <dgm:spPr/>
    </dgm:pt>
    <dgm:pt modelId="{45E61130-71D7-4AF2-94E8-AFB52886FEF5}" type="pres">
      <dgm:prSet presAssocID="{742A3FD3-58DF-44D2-B3CE-B1A0433CFCB4}" presName="circleA" presStyleLbl="node1" presStyleIdx="4" presStyleCnt="8"/>
      <dgm:spPr/>
    </dgm:pt>
    <dgm:pt modelId="{FE30095F-F865-4C59-B240-5CCC094763AC}" type="pres">
      <dgm:prSet presAssocID="{742A3FD3-58DF-44D2-B3CE-B1A0433CFCB4}" presName="spaceA" presStyleCnt="0"/>
      <dgm:spPr/>
    </dgm:pt>
    <dgm:pt modelId="{6DC3A5C9-8125-4A23-8115-9BD0CF2BD0EA}" type="pres">
      <dgm:prSet presAssocID="{6AFDB9E4-E555-4702-92B7-BE9E0BC95A2B}" presName="space" presStyleCnt="0"/>
      <dgm:spPr/>
    </dgm:pt>
    <dgm:pt modelId="{729D357F-70AE-44D0-9240-C77C61EFBDEB}" type="pres">
      <dgm:prSet presAssocID="{4FF35C91-B1CB-4207-A30C-C15DBFC73F3A}" presName="compositeB" presStyleCnt="0"/>
      <dgm:spPr/>
    </dgm:pt>
    <dgm:pt modelId="{0C0BCF0E-93ED-467B-A509-8A5E96BB0277}" type="pres">
      <dgm:prSet presAssocID="{4FF35C91-B1CB-4207-A30C-C15DBFC73F3A}" presName="textB" presStyleLbl="revTx" presStyleIdx="5" presStyleCnt="8">
        <dgm:presLayoutVars>
          <dgm:bulletEnabled val="1"/>
        </dgm:presLayoutVars>
      </dgm:prSet>
      <dgm:spPr/>
    </dgm:pt>
    <dgm:pt modelId="{A23C26A7-3323-45DF-960D-E17E037E24A3}" type="pres">
      <dgm:prSet presAssocID="{4FF35C91-B1CB-4207-A30C-C15DBFC73F3A}" presName="circleB" presStyleLbl="node1" presStyleIdx="5" presStyleCnt="8"/>
      <dgm:spPr/>
    </dgm:pt>
    <dgm:pt modelId="{F75ED4E6-A9AD-4D89-942F-D4D771E02106}" type="pres">
      <dgm:prSet presAssocID="{4FF35C91-B1CB-4207-A30C-C15DBFC73F3A}" presName="spaceB" presStyleCnt="0"/>
      <dgm:spPr/>
    </dgm:pt>
    <dgm:pt modelId="{E54DCC88-068A-4337-9E78-A110CB4D1574}" type="pres">
      <dgm:prSet presAssocID="{204F223E-CF2D-479B-B226-740A76CAB0ED}" presName="space" presStyleCnt="0"/>
      <dgm:spPr/>
    </dgm:pt>
    <dgm:pt modelId="{B2CD43AB-5760-41D0-A35C-103CA097B4E0}" type="pres">
      <dgm:prSet presAssocID="{0FA8ACF8-88CA-469D-9AB4-FE09DC1AF5FF}" presName="compositeA" presStyleCnt="0"/>
      <dgm:spPr/>
    </dgm:pt>
    <dgm:pt modelId="{615E1379-6F48-4BE8-9C68-D1095B39388F}" type="pres">
      <dgm:prSet presAssocID="{0FA8ACF8-88CA-469D-9AB4-FE09DC1AF5FF}" presName="textA" presStyleLbl="revTx" presStyleIdx="6" presStyleCnt="8">
        <dgm:presLayoutVars>
          <dgm:bulletEnabled val="1"/>
        </dgm:presLayoutVars>
      </dgm:prSet>
      <dgm:spPr/>
    </dgm:pt>
    <dgm:pt modelId="{CE812DB4-B6A4-4D4B-9188-527B75B50B46}" type="pres">
      <dgm:prSet presAssocID="{0FA8ACF8-88CA-469D-9AB4-FE09DC1AF5FF}" presName="circleA" presStyleLbl="node1" presStyleIdx="6" presStyleCnt="8"/>
      <dgm:spPr/>
    </dgm:pt>
    <dgm:pt modelId="{A31F362A-3ACB-470C-A9DC-807FEAE40784}" type="pres">
      <dgm:prSet presAssocID="{0FA8ACF8-88CA-469D-9AB4-FE09DC1AF5FF}" presName="spaceA" presStyleCnt="0"/>
      <dgm:spPr/>
    </dgm:pt>
    <dgm:pt modelId="{07740B19-03BB-413F-A4E8-84B96AB98586}" type="pres">
      <dgm:prSet presAssocID="{3A6D1336-997E-41B2-A97D-19D075CEB172}" presName="space" presStyleCnt="0"/>
      <dgm:spPr/>
    </dgm:pt>
    <dgm:pt modelId="{661434C9-AD15-43E8-A169-4AF4759C785F}" type="pres">
      <dgm:prSet presAssocID="{1DA6CA5E-2EEA-4011-87DF-30A904298B7D}" presName="compositeB" presStyleCnt="0"/>
      <dgm:spPr/>
    </dgm:pt>
    <dgm:pt modelId="{62D93ECD-108A-4CD1-9C26-56E5652818C2}" type="pres">
      <dgm:prSet presAssocID="{1DA6CA5E-2EEA-4011-87DF-30A904298B7D}" presName="textB" presStyleLbl="revTx" presStyleIdx="7" presStyleCnt="8">
        <dgm:presLayoutVars>
          <dgm:bulletEnabled val="1"/>
        </dgm:presLayoutVars>
      </dgm:prSet>
      <dgm:spPr/>
    </dgm:pt>
    <dgm:pt modelId="{843616FC-1977-4F61-ACF2-F2BF43113CA7}" type="pres">
      <dgm:prSet presAssocID="{1DA6CA5E-2EEA-4011-87DF-30A904298B7D}" presName="circleB" presStyleLbl="node1" presStyleIdx="7" presStyleCnt="8"/>
      <dgm:spPr/>
    </dgm:pt>
    <dgm:pt modelId="{3B6F3D25-7A3D-44B9-AA95-6C48ACF8A803}" type="pres">
      <dgm:prSet presAssocID="{1DA6CA5E-2EEA-4011-87DF-30A904298B7D}" presName="spaceB" presStyleCnt="0"/>
      <dgm:spPr/>
    </dgm:pt>
  </dgm:ptLst>
  <dgm:cxnLst>
    <dgm:cxn modelId="{02F36C01-9649-420F-A6FE-08B433D8A3B6}" type="presOf" srcId="{82D3ECEC-0564-4663-98CD-D7BC14F8405E}" destId="{1B425438-7F29-469A-ACF6-2ACDB79B01E3}" srcOrd="0" destOrd="0" presId="urn:microsoft.com/office/officeart/2005/8/layout/hProcess11"/>
    <dgm:cxn modelId="{DF9FE206-647D-4E14-B3BF-9594BA5BCEE6}" srcId="{F102D997-5F5D-45D1-97D8-3FB3CFC7EB54}" destId="{742A3FD3-58DF-44D2-B3CE-B1A0433CFCB4}" srcOrd="4" destOrd="0" parTransId="{FDC5AEB1-0E3C-44D1-9961-39EBD4CE992F}" sibTransId="{6AFDB9E4-E555-4702-92B7-BE9E0BC95A2B}"/>
    <dgm:cxn modelId="{6F5A2211-782D-4BCB-AC13-9545A371232C}" type="presOf" srcId="{8C70ED7F-169F-434B-A594-FC58D69179C1}" destId="{6F941E25-B136-49D5-937C-13F649E2034F}" srcOrd="0" destOrd="0" presId="urn:microsoft.com/office/officeart/2005/8/layout/hProcess11"/>
    <dgm:cxn modelId="{CC8B0917-1DDE-494E-9582-6A37507EE7B7}" srcId="{F102D997-5F5D-45D1-97D8-3FB3CFC7EB54}" destId="{8C70ED7F-169F-434B-A594-FC58D69179C1}" srcOrd="0" destOrd="0" parTransId="{86CCCFFA-D812-446C-9784-F863DFF5794B}" sibTransId="{62F094D7-FBFF-4F39-9FB6-B664E965525D}"/>
    <dgm:cxn modelId="{03106627-2D92-4B08-AB2A-66D31124A1E9}" type="presOf" srcId="{5C5231A1-EAB0-4488-A9EC-594E01259A17}" destId="{9AD2F336-8810-47A1-9920-DDD96AF8E432}" srcOrd="0" destOrd="0" presId="urn:microsoft.com/office/officeart/2005/8/layout/hProcess11"/>
    <dgm:cxn modelId="{6A72A045-3626-4980-8D05-ACF579DB1C47}" type="presOf" srcId="{4FF35C91-B1CB-4207-A30C-C15DBFC73F3A}" destId="{0C0BCF0E-93ED-467B-A509-8A5E96BB0277}" srcOrd="0" destOrd="0" presId="urn:microsoft.com/office/officeart/2005/8/layout/hProcess11"/>
    <dgm:cxn modelId="{01FE2775-84E5-4BAE-BD5B-3E5D1CBF058C}" srcId="{F102D997-5F5D-45D1-97D8-3FB3CFC7EB54}" destId="{1DA6CA5E-2EEA-4011-87DF-30A904298B7D}" srcOrd="7" destOrd="0" parTransId="{F19081CA-4D98-4D28-8A13-C3326535CF65}" sibTransId="{0CAA2FFE-FEF5-47A2-9F1A-4BA7BACEF117}"/>
    <dgm:cxn modelId="{1B81545A-2B90-4D67-A510-4B8457D3226C}" type="presOf" srcId="{0FA8ACF8-88CA-469D-9AB4-FE09DC1AF5FF}" destId="{615E1379-6F48-4BE8-9C68-D1095B39388F}" srcOrd="0" destOrd="0" presId="urn:microsoft.com/office/officeart/2005/8/layout/hProcess11"/>
    <dgm:cxn modelId="{4349A384-CD21-47E6-97B1-5A6F9946377F}" type="presOf" srcId="{742A3FD3-58DF-44D2-B3CE-B1A0433CFCB4}" destId="{351F4EDD-6EDE-4803-937A-0865ABDAD5FB}" srcOrd="0" destOrd="0" presId="urn:microsoft.com/office/officeart/2005/8/layout/hProcess11"/>
    <dgm:cxn modelId="{6C80EF87-7564-4251-81BD-08580C9930C8}" type="presOf" srcId="{1DA6CA5E-2EEA-4011-87DF-30A904298B7D}" destId="{62D93ECD-108A-4CD1-9C26-56E5652818C2}" srcOrd="0" destOrd="0" presId="urn:microsoft.com/office/officeart/2005/8/layout/hProcess11"/>
    <dgm:cxn modelId="{7F1FDA8C-41E0-4CEB-8788-0A928A539579}" type="presOf" srcId="{F102D997-5F5D-45D1-97D8-3FB3CFC7EB54}" destId="{AB260610-B96B-4243-B200-33EA8BE54487}" srcOrd="0" destOrd="0" presId="urn:microsoft.com/office/officeart/2005/8/layout/hProcess11"/>
    <dgm:cxn modelId="{DA23F196-4284-4732-BF78-07AEE48E3027}" srcId="{F102D997-5F5D-45D1-97D8-3FB3CFC7EB54}" destId="{82D3ECEC-0564-4663-98CD-D7BC14F8405E}" srcOrd="1" destOrd="0" parTransId="{48676BFB-F10C-4F6E-89EF-B7B1156BD343}" sibTransId="{5942F2CF-8804-4BB6-9F61-EC3F05B58882}"/>
    <dgm:cxn modelId="{7BA517A5-4D37-4757-8AD3-89F445DCEE09}" srcId="{F102D997-5F5D-45D1-97D8-3FB3CFC7EB54}" destId="{0FA8ACF8-88CA-469D-9AB4-FE09DC1AF5FF}" srcOrd="6" destOrd="0" parTransId="{905FCD7C-3F91-47B7-8B6C-DA771D41FE07}" sibTransId="{3A6D1336-997E-41B2-A97D-19D075CEB172}"/>
    <dgm:cxn modelId="{8052A9CA-5F84-4F50-AD23-664124449C23}" type="presOf" srcId="{58E37E10-6546-4A26-91F8-350FB2F7EACD}" destId="{0B602752-7241-4F1B-BC81-72FC4244FB87}" srcOrd="0" destOrd="0" presId="urn:microsoft.com/office/officeart/2005/8/layout/hProcess11"/>
    <dgm:cxn modelId="{7332DDD3-3D67-4C4E-BEC3-4C6F7134298B}" srcId="{F102D997-5F5D-45D1-97D8-3FB3CFC7EB54}" destId="{58E37E10-6546-4A26-91F8-350FB2F7EACD}" srcOrd="2" destOrd="0" parTransId="{DE230DBA-A7DD-4BEE-98FC-38C36DDCEC68}" sibTransId="{3AA00822-2A3B-4663-9DF9-76CF99CA7F4C}"/>
    <dgm:cxn modelId="{8C7689D4-B7C5-446F-BE78-BE8C588DF1F8}" srcId="{F102D997-5F5D-45D1-97D8-3FB3CFC7EB54}" destId="{4FF35C91-B1CB-4207-A30C-C15DBFC73F3A}" srcOrd="5" destOrd="0" parTransId="{6B026FE5-EF2A-42B0-A92F-C43E9ABBC862}" sibTransId="{204F223E-CF2D-479B-B226-740A76CAB0ED}"/>
    <dgm:cxn modelId="{C248D2D9-8D20-4D01-ABB1-CF6E42450B26}" srcId="{F102D997-5F5D-45D1-97D8-3FB3CFC7EB54}" destId="{5C5231A1-EAB0-4488-A9EC-594E01259A17}" srcOrd="3" destOrd="0" parTransId="{CEDF5985-2F61-4104-BAE3-33CC5BB2BF78}" sibTransId="{CF745775-6A16-409A-9ED8-4A9BE7239E4B}"/>
    <dgm:cxn modelId="{C644ADA1-8EDB-4901-BC7E-5566584A5824}" type="presParOf" srcId="{AB260610-B96B-4243-B200-33EA8BE54487}" destId="{8EA827CF-FB27-434E-8978-30B407975705}" srcOrd="0" destOrd="0" presId="urn:microsoft.com/office/officeart/2005/8/layout/hProcess11"/>
    <dgm:cxn modelId="{62307112-8C8A-4B5B-A6D6-D7375DA49DC1}" type="presParOf" srcId="{AB260610-B96B-4243-B200-33EA8BE54487}" destId="{A4505CBF-0B79-4409-B2A9-4D8129840DE9}" srcOrd="1" destOrd="0" presId="urn:microsoft.com/office/officeart/2005/8/layout/hProcess11"/>
    <dgm:cxn modelId="{354A42B3-5235-48DC-98C3-105794898D61}" type="presParOf" srcId="{A4505CBF-0B79-4409-B2A9-4D8129840DE9}" destId="{92F7DC7D-9121-4036-9565-427C3B4C464C}" srcOrd="0" destOrd="0" presId="urn:microsoft.com/office/officeart/2005/8/layout/hProcess11"/>
    <dgm:cxn modelId="{042C05A5-3EE5-4A24-9E5A-15C88B4A277F}" type="presParOf" srcId="{92F7DC7D-9121-4036-9565-427C3B4C464C}" destId="{6F941E25-B136-49D5-937C-13F649E2034F}" srcOrd="0" destOrd="0" presId="urn:microsoft.com/office/officeart/2005/8/layout/hProcess11"/>
    <dgm:cxn modelId="{18337413-D602-4735-92F0-1A94EA273B36}" type="presParOf" srcId="{92F7DC7D-9121-4036-9565-427C3B4C464C}" destId="{14F2FC15-015D-402F-8F4C-12FD4DCA473E}" srcOrd="1" destOrd="0" presId="urn:microsoft.com/office/officeart/2005/8/layout/hProcess11"/>
    <dgm:cxn modelId="{29828F9A-7FA4-41F5-8B05-135C4E68F58E}" type="presParOf" srcId="{92F7DC7D-9121-4036-9565-427C3B4C464C}" destId="{AA4649F6-CDB3-413E-859E-2C3EC6DE87AB}" srcOrd="2" destOrd="0" presId="urn:microsoft.com/office/officeart/2005/8/layout/hProcess11"/>
    <dgm:cxn modelId="{606F4A52-5A42-46C0-886D-BEA872DD5158}" type="presParOf" srcId="{A4505CBF-0B79-4409-B2A9-4D8129840DE9}" destId="{88000131-8C7A-40CA-B4DF-DCF7A6504BD6}" srcOrd="1" destOrd="0" presId="urn:microsoft.com/office/officeart/2005/8/layout/hProcess11"/>
    <dgm:cxn modelId="{42DEB94B-A0EE-4661-A37C-D0E8DD911769}" type="presParOf" srcId="{A4505CBF-0B79-4409-B2A9-4D8129840DE9}" destId="{FA042467-EAEB-4F24-BDBB-81E4B51598E7}" srcOrd="2" destOrd="0" presId="urn:microsoft.com/office/officeart/2005/8/layout/hProcess11"/>
    <dgm:cxn modelId="{50DDCEEC-6DC8-4955-8CFC-F303470F07B2}" type="presParOf" srcId="{FA042467-EAEB-4F24-BDBB-81E4B51598E7}" destId="{1B425438-7F29-469A-ACF6-2ACDB79B01E3}" srcOrd="0" destOrd="0" presId="urn:microsoft.com/office/officeart/2005/8/layout/hProcess11"/>
    <dgm:cxn modelId="{41E31F61-E95B-4B39-AFBA-4CB63FA6800E}" type="presParOf" srcId="{FA042467-EAEB-4F24-BDBB-81E4B51598E7}" destId="{26C78CD2-2775-4DB2-AFF4-59E3A8C88774}" srcOrd="1" destOrd="0" presId="urn:microsoft.com/office/officeart/2005/8/layout/hProcess11"/>
    <dgm:cxn modelId="{920996E9-F981-481F-A985-7A3F589EFBB6}" type="presParOf" srcId="{FA042467-EAEB-4F24-BDBB-81E4B51598E7}" destId="{1D73CB30-A633-4BC9-A0D7-3C1391AA2649}" srcOrd="2" destOrd="0" presId="urn:microsoft.com/office/officeart/2005/8/layout/hProcess11"/>
    <dgm:cxn modelId="{16168A1A-10E2-451C-B257-D7160A5D9DCF}" type="presParOf" srcId="{A4505CBF-0B79-4409-B2A9-4D8129840DE9}" destId="{2D7B7BC9-26ED-4A16-B6FB-7643CA3CB57F}" srcOrd="3" destOrd="0" presId="urn:microsoft.com/office/officeart/2005/8/layout/hProcess11"/>
    <dgm:cxn modelId="{A2F5FCCC-F2F2-4B04-BFA8-3A596CA408BC}" type="presParOf" srcId="{A4505CBF-0B79-4409-B2A9-4D8129840DE9}" destId="{3670B1A5-5E4A-4D73-B7AE-A5F9CD1D5B0C}" srcOrd="4" destOrd="0" presId="urn:microsoft.com/office/officeart/2005/8/layout/hProcess11"/>
    <dgm:cxn modelId="{0B7D7806-FC7B-4D68-89D6-45FC0ED83362}" type="presParOf" srcId="{3670B1A5-5E4A-4D73-B7AE-A5F9CD1D5B0C}" destId="{0B602752-7241-4F1B-BC81-72FC4244FB87}" srcOrd="0" destOrd="0" presId="urn:microsoft.com/office/officeart/2005/8/layout/hProcess11"/>
    <dgm:cxn modelId="{4DBEBDAF-FE42-4CF0-98D8-F5CDB6F5E788}" type="presParOf" srcId="{3670B1A5-5E4A-4D73-B7AE-A5F9CD1D5B0C}" destId="{4228C797-21DD-4E06-A403-3D8A0366262A}" srcOrd="1" destOrd="0" presId="urn:microsoft.com/office/officeart/2005/8/layout/hProcess11"/>
    <dgm:cxn modelId="{61870004-45A0-4B96-89B8-162EEAD95EAB}" type="presParOf" srcId="{3670B1A5-5E4A-4D73-B7AE-A5F9CD1D5B0C}" destId="{D2D24C50-032F-47DA-8780-BD7EF9458B03}" srcOrd="2" destOrd="0" presId="urn:microsoft.com/office/officeart/2005/8/layout/hProcess11"/>
    <dgm:cxn modelId="{360B8CC4-BDA8-4D89-BB14-65FA7FCA6661}" type="presParOf" srcId="{A4505CBF-0B79-4409-B2A9-4D8129840DE9}" destId="{70790F48-4985-4413-B041-62CDD2F5CC0D}" srcOrd="5" destOrd="0" presId="urn:microsoft.com/office/officeart/2005/8/layout/hProcess11"/>
    <dgm:cxn modelId="{A7264A3B-DF82-40A2-8FC5-933E5C885F95}" type="presParOf" srcId="{A4505CBF-0B79-4409-B2A9-4D8129840DE9}" destId="{C80445BA-B9EB-4558-9C52-F3D489EA8609}" srcOrd="6" destOrd="0" presId="urn:microsoft.com/office/officeart/2005/8/layout/hProcess11"/>
    <dgm:cxn modelId="{7E3E1F85-7A03-4E10-9BE5-E1A6757351AE}" type="presParOf" srcId="{C80445BA-B9EB-4558-9C52-F3D489EA8609}" destId="{9AD2F336-8810-47A1-9920-DDD96AF8E432}" srcOrd="0" destOrd="0" presId="urn:microsoft.com/office/officeart/2005/8/layout/hProcess11"/>
    <dgm:cxn modelId="{196CC416-3E85-4B4B-807A-BB96233BACA8}" type="presParOf" srcId="{C80445BA-B9EB-4558-9C52-F3D489EA8609}" destId="{5667D5EF-564C-42FB-AD1D-C4B72189605D}" srcOrd="1" destOrd="0" presId="urn:microsoft.com/office/officeart/2005/8/layout/hProcess11"/>
    <dgm:cxn modelId="{59B87E7D-6C57-40F9-8D39-067FD6EBD6BA}" type="presParOf" srcId="{C80445BA-B9EB-4558-9C52-F3D489EA8609}" destId="{4C343982-2411-44DF-8616-6DED17FABF30}" srcOrd="2" destOrd="0" presId="urn:microsoft.com/office/officeart/2005/8/layout/hProcess11"/>
    <dgm:cxn modelId="{620239F4-98F0-49B4-994D-831E7BCF030B}" type="presParOf" srcId="{A4505CBF-0B79-4409-B2A9-4D8129840DE9}" destId="{D3FC20C9-FCED-4053-95F6-5986CD0ED151}" srcOrd="7" destOrd="0" presId="urn:microsoft.com/office/officeart/2005/8/layout/hProcess11"/>
    <dgm:cxn modelId="{CB481267-B5CF-402F-B477-122850738D35}" type="presParOf" srcId="{A4505CBF-0B79-4409-B2A9-4D8129840DE9}" destId="{1B0143B6-1E88-4E2F-AAD3-A300F0E416F6}" srcOrd="8" destOrd="0" presId="urn:microsoft.com/office/officeart/2005/8/layout/hProcess11"/>
    <dgm:cxn modelId="{1C5BCAD9-AF98-4DE9-9135-C1D397ED3417}" type="presParOf" srcId="{1B0143B6-1E88-4E2F-AAD3-A300F0E416F6}" destId="{351F4EDD-6EDE-4803-937A-0865ABDAD5FB}" srcOrd="0" destOrd="0" presId="urn:microsoft.com/office/officeart/2005/8/layout/hProcess11"/>
    <dgm:cxn modelId="{9BC3A8E6-6A9B-4C0D-94CD-6598FB58F868}" type="presParOf" srcId="{1B0143B6-1E88-4E2F-AAD3-A300F0E416F6}" destId="{45E61130-71D7-4AF2-94E8-AFB52886FEF5}" srcOrd="1" destOrd="0" presId="urn:microsoft.com/office/officeart/2005/8/layout/hProcess11"/>
    <dgm:cxn modelId="{3838C161-E70A-4AC8-BB60-45A5F0159D3D}" type="presParOf" srcId="{1B0143B6-1E88-4E2F-AAD3-A300F0E416F6}" destId="{FE30095F-F865-4C59-B240-5CCC094763AC}" srcOrd="2" destOrd="0" presId="urn:microsoft.com/office/officeart/2005/8/layout/hProcess11"/>
    <dgm:cxn modelId="{2BD90C3D-010A-4ACD-8AEF-7857AC27E6AE}" type="presParOf" srcId="{A4505CBF-0B79-4409-B2A9-4D8129840DE9}" destId="{6DC3A5C9-8125-4A23-8115-9BD0CF2BD0EA}" srcOrd="9" destOrd="0" presId="urn:microsoft.com/office/officeart/2005/8/layout/hProcess11"/>
    <dgm:cxn modelId="{04283E20-AF7B-4B4F-B20A-570BF672A970}" type="presParOf" srcId="{A4505CBF-0B79-4409-B2A9-4D8129840DE9}" destId="{729D357F-70AE-44D0-9240-C77C61EFBDEB}" srcOrd="10" destOrd="0" presId="urn:microsoft.com/office/officeart/2005/8/layout/hProcess11"/>
    <dgm:cxn modelId="{FE168EC7-868D-4754-94DD-D396C5D8C1B7}" type="presParOf" srcId="{729D357F-70AE-44D0-9240-C77C61EFBDEB}" destId="{0C0BCF0E-93ED-467B-A509-8A5E96BB0277}" srcOrd="0" destOrd="0" presId="urn:microsoft.com/office/officeart/2005/8/layout/hProcess11"/>
    <dgm:cxn modelId="{E52F022B-BCB3-40CD-BFD3-9925B36AA0C9}" type="presParOf" srcId="{729D357F-70AE-44D0-9240-C77C61EFBDEB}" destId="{A23C26A7-3323-45DF-960D-E17E037E24A3}" srcOrd="1" destOrd="0" presId="urn:microsoft.com/office/officeart/2005/8/layout/hProcess11"/>
    <dgm:cxn modelId="{DC759C61-0AD7-428D-B37F-BAF1508D5F9D}" type="presParOf" srcId="{729D357F-70AE-44D0-9240-C77C61EFBDEB}" destId="{F75ED4E6-A9AD-4D89-942F-D4D771E02106}" srcOrd="2" destOrd="0" presId="urn:microsoft.com/office/officeart/2005/8/layout/hProcess11"/>
    <dgm:cxn modelId="{F936EC57-95A0-4D27-BC8B-2F32158E4044}" type="presParOf" srcId="{A4505CBF-0B79-4409-B2A9-4D8129840DE9}" destId="{E54DCC88-068A-4337-9E78-A110CB4D1574}" srcOrd="11" destOrd="0" presId="urn:microsoft.com/office/officeart/2005/8/layout/hProcess11"/>
    <dgm:cxn modelId="{54D1690D-E902-4DEE-9AAC-34AA4D77789A}" type="presParOf" srcId="{A4505CBF-0B79-4409-B2A9-4D8129840DE9}" destId="{B2CD43AB-5760-41D0-A35C-103CA097B4E0}" srcOrd="12" destOrd="0" presId="urn:microsoft.com/office/officeart/2005/8/layout/hProcess11"/>
    <dgm:cxn modelId="{18C6494C-6268-49AC-A86D-CE60D8CB06DA}" type="presParOf" srcId="{B2CD43AB-5760-41D0-A35C-103CA097B4E0}" destId="{615E1379-6F48-4BE8-9C68-D1095B39388F}" srcOrd="0" destOrd="0" presId="urn:microsoft.com/office/officeart/2005/8/layout/hProcess11"/>
    <dgm:cxn modelId="{47C67C24-7657-4284-8F3F-E4ABA8CD6615}" type="presParOf" srcId="{B2CD43AB-5760-41D0-A35C-103CA097B4E0}" destId="{CE812DB4-B6A4-4D4B-9188-527B75B50B46}" srcOrd="1" destOrd="0" presId="urn:microsoft.com/office/officeart/2005/8/layout/hProcess11"/>
    <dgm:cxn modelId="{A8B00B20-452A-45AF-AB6C-25FBF9E1533F}" type="presParOf" srcId="{B2CD43AB-5760-41D0-A35C-103CA097B4E0}" destId="{A31F362A-3ACB-470C-A9DC-807FEAE40784}" srcOrd="2" destOrd="0" presId="urn:microsoft.com/office/officeart/2005/8/layout/hProcess11"/>
    <dgm:cxn modelId="{CB353A92-DEE5-422F-BDDC-01C415C9292D}" type="presParOf" srcId="{A4505CBF-0B79-4409-B2A9-4D8129840DE9}" destId="{07740B19-03BB-413F-A4E8-84B96AB98586}" srcOrd="13" destOrd="0" presId="urn:microsoft.com/office/officeart/2005/8/layout/hProcess11"/>
    <dgm:cxn modelId="{5A2FA354-9254-470B-B569-150FACD699CE}" type="presParOf" srcId="{A4505CBF-0B79-4409-B2A9-4D8129840DE9}" destId="{661434C9-AD15-43E8-A169-4AF4759C785F}" srcOrd="14" destOrd="0" presId="urn:microsoft.com/office/officeart/2005/8/layout/hProcess11"/>
    <dgm:cxn modelId="{CD659037-751E-41EB-975C-CBC01172D057}" type="presParOf" srcId="{661434C9-AD15-43E8-A169-4AF4759C785F}" destId="{62D93ECD-108A-4CD1-9C26-56E5652818C2}" srcOrd="0" destOrd="0" presId="urn:microsoft.com/office/officeart/2005/8/layout/hProcess11"/>
    <dgm:cxn modelId="{9AD2321B-31CC-479B-8C13-CDF38DCDA70C}" type="presParOf" srcId="{661434C9-AD15-43E8-A169-4AF4759C785F}" destId="{843616FC-1977-4F61-ACF2-F2BF43113CA7}" srcOrd="1" destOrd="0" presId="urn:microsoft.com/office/officeart/2005/8/layout/hProcess11"/>
    <dgm:cxn modelId="{64E76983-2BF3-46C2-B300-DCCB4EED2AD0}" type="presParOf" srcId="{661434C9-AD15-43E8-A169-4AF4759C785F}" destId="{3B6F3D25-7A3D-44B9-AA95-6C48ACF8A80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A827CF-FB27-434E-8978-30B407975705}">
      <dsp:nvSpPr>
        <dsp:cNvPr id="0" name=""/>
        <dsp:cNvSpPr/>
      </dsp:nvSpPr>
      <dsp:spPr>
        <a:xfrm>
          <a:off x="0" y="1625600"/>
          <a:ext cx="8128000" cy="2167466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941E25-B136-49D5-937C-13F649E2034F}">
      <dsp:nvSpPr>
        <dsp:cNvPr id="0" name=""/>
        <dsp:cNvSpPr/>
      </dsp:nvSpPr>
      <dsp:spPr>
        <a:xfrm>
          <a:off x="290" y="0"/>
          <a:ext cx="876002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b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2016</a:t>
          </a:r>
        </a:p>
      </dsp:txBody>
      <dsp:txXfrm>
        <a:off x="290" y="0"/>
        <a:ext cx="876002" cy="2167466"/>
      </dsp:txXfrm>
    </dsp:sp>
    <dsp:sp modelId="{14F2FC15-015D-402F-8F4C-12FD4DCA473E}">
      <dsp:nvSpPr>
        <dsp:cNvPr id="0" name=""/>
        <dsp:cNvSpPr/>
      </dsp:nvSpPr>
      <dsp:spPr>
        <a:xfrm>
          <a:off x="167358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425438-7F29-469A-ACF6-2ACDB79B01E3}">
      <dsp:nvSpPr>
        <dsp:cNvPr id="0" name=""/>
        <dsp:cNvSpPr/>
      </dsp:nvSpPr>
      <dsp:spPr>
        <a:xfrm>
          <a:off x="920092" y="3251200"/>
          <a:ext cx="876002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2017</a:t>
          </a:r>
        </a:p>
      </dsp:txBody>
      <dsp:txXfrm>
        <a:off x="920092" y="3251200"/>
        <a:ext cx="876002" cy="2167466"/>
      </dsp:txXfrm>
    </dsp:sp>
    <dsp:sp modelId="{26C78CD2-2775-4DB2-AFF4-59E3A8C88774}">
      <dsp:nvSpPr>
        <dsp:cNvPr id="0" name=""/>
        <dsp:cNvSpPr/>
      </dsp:nvSpPr>
      <dsp:spPr>
        <a:xfrm>
          <a:off x="1087160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602752-7241-4F1B-BC81-72FC4244FB87}">
      <dsp:nvSpPr>
        <dsp:cNvPr id="0" name=""/>
        <dsp:cNvSpPr/>
      </dsp:nvSpPr>
      <dsp:spPr>
        <a:xfrm>
          <a:off x="1839895" y="0"/>
          <a:ext cx="876002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b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2018</a:t>
          </a:r>
        </a:p>
      </dsp:txBody>
      <dsp:txXfrm>
        <a:off x="1839895" y="0"/>
        <a:ext cx="876002" cy="2167466"/>
      </dsp:txXfrm>
    </dsp:sp>
    <dsp:sp modelId="{4228C797-21DD-4E06-A403-3D8A0366262A}">
      <dsp:nvSpPr>
        <dsp:cNvPr id="0" name=""/>
        <dsp:cNvSpPr/>
      </dsp:nvSpPr>
      <dsp:spPr>
        <a:xfrm>
          <a:off x="2006962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D2F336-8810-47A1-9920-DDD96AF8E432}">
      <dsp:nvSpPr>
        <dsp:cNvPr id="0" name=""/>
        <dsp:cNvSpPr/>
      </dsp:nvSpPr>
      <dsp:spPr>
        <a:xfrm>
          <a:off x="2759697" y="3251200"/>
          <a:ext cx="876002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2019</a:t>
          </a:r>
        </a:p>
      </dsp:txBody>
      <dsp:txXfrm>
        <a:off x="2759697" y="3251200"/>
        <a:ext cx="876002" cy="2167466"/>
      </dsp:txXfrm>
    </dsp:sp>
    <dsp:sp modelId="{5667D5EF-564C-42FB-AD1D-C4B72189605D}">
      <dsp:nvSpPr>
        <dsp:cNvPr id="0" name=""/>
        <dsp:cNvSpPr/>
      </dsp:nvSpPr>
      <dsp:spPr>
        <a:xfrm>
          <a:off x="2926765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1F4EDD-6EDE-4803-937A-0865ABDAD5FB}">
      <dsp:nvSpPr>
        <dsp:cNvPr id="0" name=""/>
        <dsp:cNvSpPr/>
      </dsp:nvSpPr>
      <dsp:spPr>
        <a:xfrm>
          <a:off x="3679500" y="0"/>
          <a:ext cx="876002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b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2020</a:t>
          </a:r>
        </a:p>
      </dsp:txBody>
      <dsp:txXfrm>
        <a:off x="3679500" y="0"/>
        <a:ext cx="876002" cy="2167466"/>
      </dsp:txXfrm>
    </dsp:sp>
    <dsp:sp modelId="{45E61130-71D7-4AF2-94E8-AFB52886FEF5}">
      <dsp:nvSpPr>
        <dsp:cNvPr id="0" name=""/>
        <dsp:cNvSpPr/>
      </dsp:nvSpPr>
      <dsp:spPr>
        <a:xfrm>
          <a:off x="3846567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0BCF0E-93ED-467B-A509-8A5E96BB0277}">
      <dsp:nvSpPr>
        <dsp:cNvPr id="0" name=""/>
        <dsp:cNvSpPr/>
      </dsp:nvSpPr>
      <dsp:spPr>
        <a:xfrm>
          <a:off x="4599302" y="3251200"/>
          <a:ext cx="876002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2021</a:t>
          </a:r>
        </a:p>
      </dsp:txBody>
      <dsp:txXfrm>
        <a:off x="4599302" y="3251200"/>
        <a:ext cx="876002" cy="2167466"/>
      </dsp:txXfrm>
    </dsp:sp>
    <dsp:sp modelId="{A23C26A7-3323-45DF-960D-E17E037E24A3}">
      <dsp:nvSpPr>
        <dsp:cNvPr id="0" name=""/>
        <dsp:cNvSpPr/>
      </dsp:nvSpPr>
      <dsp:spPr>
        <a:xfrm>
          <a:off x="4766370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5E1379-6F48-4BE8-9C68-D1095B39388F}">
      <dsp:nvSpPr>
        <dsp:cNvPr id="0" name=""/>
        <dsp:cNvSpPr/>
      </dsp:nvSpPr>
      <dsp:spPr>
        <a:xfrm>
          <a:off x="5519104" y="0"/>
          <a:ext cx="876002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b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2022</a:t>
          </a:r>
        </a:p>
      </dsp:txBody>
      <dsp:txXfrm>
        <a:off x="5519104" y="0"/>
        <a:ext cx="876002" cy="2167466"/>
      </dsp:txXfrm>
    </dsp:sp>
    <dsp:sp modelId="{CE812DB4-B6A4-4D4B-9188-527B75B50B46}">
      <dsp:nvSpPr>
        <dsp:cNvPr id="0" name=""/>
        <dsp:cNvSpPr/>
      </dsp:nvSpPr>
      <dsp:spPr>
        <a:xfrm>
          <a:off x="5686172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D93ECD-108A-4CD1-9C26-56E5652818C2}">
      <dsp:nvSpPr>
        <dsp:cNvPr id="0" name=""/>
        <dsp:cNvSpPr/>
      </dsp:nvSpPr>
      <dsp:spPr>
        <a:xfrm>
          <a:off x="6438907" y="3251200"/>
          <a:ext cx="876002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2023</a:t>
          </a:r>
        </a:p>
      </dsp:txBody>
      <dsp:txXfrm>
        <a:off x="6438907" y="3251200"/>
        <a:ext cx="876002" cy="2167466"/>
      </dsp:txXfrm>
    </dsp:sp>
    <dsp:sp modelId="{843616FC-1977-4F61-ACF2-F2BF43113CA7}">
      <dsp:nvSpPr>
        <dsp:cNvPr id="0" name=""/>
        <dsp:cNvSpPr/>
      </dsp:nvSpPr>
      <dsp:spPr>
        <a:xfrm>
          <a:off x="6605975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D9930-6509-4537-8B27-2D66C88C0B45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5B219-2D2B-4F5B-B7E4-C55F35121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32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85B219-2D2B-4F5B-B7E4-C55F351219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38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613FA-8C80-BD4A-47FC-5F166A5E34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19A13B-B01E-D175-7FB2-8CAAA85CCB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6A380-96B6-6C38-10C1-9FAEC4CCF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373D-A037-4A47-B1D2-15BB9A5EDDE2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E562B-A0A8-2482-DDBE-5BA25217B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7BB03-1851-42D2-D80A-C23C12CAE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DF8F1-6E50-4BDC-A765-4784BC02F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30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FF651-D3BB-1919-B559-C06302084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D8A241-8AA2-CF93-7156-09CBF6261B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F6D5E-2255-9C95-DBA0-A9ED1EC85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373D-A037-4A47-B1D2-15BB9A5EDDE2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E6F4C-CC2F-FAC2-B8A5-B31CBA199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D8137-B0A5-ED30-EA74-4CF241F53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DF8F1-6E50-4BDC-A765-4784BC02F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56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88F2FA-3508-47C0-27FE-69CBAEDDF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660380-F080-8B89-E559-1194726B1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4DD4E-724F-2713-1DD6-C1FEC32DE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373D-A037-4A47-B1D2-15BB9A5EDDE2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EA388-593A-A203-4A06-1A4E9CF4F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1D876-4E7F-3528-C9E0-A16F46709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DF8F1-6E50-4BDC-A765-4784BC02F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8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A6264-25A1-1676-1FF4-A3CAFEC5F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EE4E2-301C-CC5C-9AB6-6D9B45676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81B1E-3212-D1BB-BFFF-17D623B3B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373D-A037-4A47-B1D2-15BB9A5EDDE2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CBC92-8A8C-32E7-A3EF-2359A663E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6CD4C-F3BE-6549-09D3-3A5BBCE01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DF8F1-6E50-4BDC-A765-4784BC02F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7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2BD79-AFBA-A610-3F7D-042D4877F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4A5F6E-995F-2550-8B3D-36BAFEE85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42F4F-A71C-47A1-43BA-AB9021EF0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373D-A037-4A47-B1D2-15BB9A5EDDE2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F5201-2094-C301-E957-90B084FC9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55838-73D0-08E9-B465-E93DB3E9E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DF8F1-6E50-4BDC-A765-4784BC02F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85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EECFF-D63B-53B8-C584-9C033118C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4B5A0-61F0-A04A-D74C-43F7D68076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2D09D8-7292-C941-1428-DD2F4E08DC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A03B28-9773-C70B-572A-7E0423A8A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373D-A037-4A47-B1D2-15BB9A5EDDE2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7B8F4-4EA9-6392-3442-B73BD1A25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D77D1-05E3-369B-399F-815E537C2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DF8F1-6E50-4BDC-A765-4784BC02F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55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714C7-4509-5EE1-D145-6D89C3E68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E823C-B111-A785-17D1-8FA8093DD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445C1E-7B94-F2B1-6585-EA0A3826D3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9250EF-A4A3-874B-CCC5-E5C78E929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357E20-318C-596B-9A56-9637C33087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A1744F-CED6-3D8E-D708-7CD2F4C91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373D-A037-4A47-B1D2-15BB9A5EDDE2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9290FF-DF6B-CB1C-7923-1F5D4D42E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EDD766-6A0D-A248-C005-4999ED8DF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DF8F1-6E50-4BDC-A765-4784BC02F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72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F95E3-2716-27BA-0869-A1E574887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FC2E49-3201-D1BF-BB9F-1EA286062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373D-A037-4A47-B1D2-15BB9A5EDDE2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AC43D0-D3BA-679A-A6ED-43DFE53D9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8CD336-2C5D-7127-8E32-84E01F18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DF8F1-6E50-4BDC-A765-4784BC02F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98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67142B-A2A3-29D7-3EE3-16D643E9A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373D-A037-4A47-B1D2-15BB9A5EDDE2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313A63-96D9-E065-BEBC-1B9B4147F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E31CEE-5672-3415-4764-265882D4D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DF8F1-6E50-4BDC-A765-4784BC02F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78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3A6DC-1E23-9362-DC9D-C2092D67C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B6C0B-CE58-B579-E629-52F3EF248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49BEE9-B046-AD5A-6E86-20BB1A4C0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E455F4-8665-37BB-E6A2-1156A40C4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373D-A037-4A47-B1D2-15BB9A5EDDE2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99726-282A-DD93-5FE7-16CA3E97F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3A08B8-7706-A246-CC24-4F771F5EC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DF8F1-6E50-4BDC-A765-4784BC02F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41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AE802-057F-1EE5-9591-AD3065C03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869C74-D7B8-F224-7F33-B38B46700E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2FB205-4303-7E76-16B0-31C928D695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7463CB-E208-932D-0B6E-8389A2534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373D-A037-4A47-B1D2-15BB9A5EDDE2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F0D40E-E2BE-E2F7-138A-3C1568BCD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028EFE-ECDA-C6FD-57A5-25ADEFF38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DF8F1-6E50-4BDC-A765-4784BC02F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56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C1632E-0A3C-CA72-E000-36BBA9D64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C9263-C12D-464E-7C30-2D265D753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5AC38-4133-E0BA-9F79-170352C4A4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48373D-A037-4A47-B1D2-15BB9A5EDDE2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9AA1F-C01B-F042-E022-B6749806A7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98D09-CAE3-B311-A0F6-F4C8583EF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0DF8F1-6E50-4BDC-A765-4784BC02F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26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9350/ety2j-09566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9350/ety2j-09566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9350/ety2j-09566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CC27786-043B-4576-F568-927B32FCA6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8220" y="4634494"/>
            <a:ext cx="9144000" cy="1655762"/>
          </a:xfrm>
        </p:spPr>
        <p:txBody>
          <a:bodyPr/>
          <a:lstStyle/>
          <a:p>
            <a:pPr algn="l"/>
            <a:r>
              <a:rPr lang="en-US" dirty="0"/>
              <a:t>Danny Cox</a:t>
            </a:r>
          </a:p>
          <a:p>
            <a:pPr algn="l"/>
            <a:r>
              <a:rPr lang="en-US" dirty="0"/>
              <a:t>DWR – Fisheries Infrastructure and</a:t>
            </a:r>
          </a:p>
          <a:p>
            <a:pPr algn="l"/>
            <a:r>
              <a:rPr lang="en-US" dirty="0"/>
              <a:t>Operations Branch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07791B-5FFB-E07A-72C8-026D844C3E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4589"/>
          <a:stretch/>
        </p:blipFill>
        <p:spPr>
          <a:xfrm>
            <a:off x="6187601" y="237669"/>
            <a:ext cx="5833339" cy="65445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F8C4B5-95FA-0755-5BD7-8C8E000BA8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260" y="237669"/>
            <a:ext cx="9144000" cy="23876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/>
              <a:t>Gear Comparison of Predator Removal Efforts at Clifton Court Forebay</a:t>
            </a: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9724AF85-C852-B86C-8350-E07910F02F94}"/>
              </a:ext>
            </a:extLst>
          </p:cNvPr>
          <p:cNvSpPr/>
          <p:nvPr/>
        </p:nvSpPr>
        <p:spPr>
          <a:xfrm>
            <a:off x="11652380" y="5831633"/>
            <a:ext cx="289248" cy="223934"/>
          </a:xfrm>
          <a:prstGeom prst="star5">
            <a:avLst>
              <a:gd name="adj" fmla="val 16083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864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32FFB3-B024-266C-8AF6-698FE0AFF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67CF2-A925-2FE8-76B9-5DFEF7684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limitations</a:t>
            </a:r>
          </a:p>
        </p:txBody>
      </p:sp>
      <p:pic>
        <p:nvPicPr>
          <p:cNvPr id="5" name="Picture 4" descr="Chart&#10;&#10;AI-generated content may be incorrect.">
            <a:extLst>
              <a:ext uri="{FF2B5EF4-FFF2-40B4-BE49-F238E27FC236}">
                <a16:creationId xmlns:a16="http://schemas.microsoft.com/office/drawing/2014/main" id="{14873188-49BA-1B4F-42BC-5293D8305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43" y="0"/>
            <a:ext cx="10287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98F420-5F60-3554-9632-223ACEEFA951}"/>
              </a:ext>
            </a:extLst>
          </p:cNvPr>
          <p:cNvSpPr txBox="1"/>
          <p:nvPr/>
        </p:nvSpPr>
        <p:spPr>
          <a:xfrm>
            <a:off x="9324751" y="693019"/>
            <a:ext cx="299370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SB – Striped bass</a:t>
            </a:r>
          </a:p>
          <a:p>
            <a:r>
              <a:rPr lang="en-US" dirty="0"/>
              <a:t>LMB – Largemouth bass</a:t>
            </a:r>
          </a:p>
          <a:p>
            <a:r>
              <a:rPr lang="en-US" dirty="0"/>
              <a:t>WCF – White Catfish</a:t>
            </a:r>
          </a:p>
          <a:p>
            <a:r>
              <a:rPr lang="en-US" dirty="0"/>
              <a:t>BB – Brown Bullhead Catfish</a:t>
            </a:r>
          </a:p>
          <a:p>
            <a:r>
              <a:rPr lang="en-US" dirty="0"/>
              <a:t>CC – Channel Catfish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926350-23D7-0D27-1B11-46A6C9E7173D}"/>
              </a:ext>
            </a:extLst>
          </p:cNvPr>
          <p:cNvSpPr txBox="1"/>
          <p:nvPr/>
        </p:nvSpPr>
        <p:spPr>
          <a:xfrm>
            <a:off x="9303094" y="5042118"/>
            <a:ext cx="327040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212529"/>
                </a:solidFill>
                <a:effectLst/>
                <a:latin typeface="Libre Franklin" panose="020F0502020204030204" pitchFamily="2" charset="0"/>
              </a:rPr>
              <a:t>Heiss, Andrew. 2022. </a:t>
            </a:r>
          </a:p>
          <a:p>
            <a:r>
              <a:rPr lang="en-US" sz="1400" b="0" i="0" dirty="0">
                <a:solidFill>
                  <a:srgbClr val="212529"/>
                </a:solidFill>
                <a:effectLst/>
                <a:latin typeface="Libre Franklin" panose="020F0502020204030204" pitchFamily="2" charset="0"/>
              </a:rPr>
              <a:t>“A Gui</a:t>
            </a:r>
            <a:r>
              <a:rPr lang="en-US" sz="1400" i="0" dirty="0">
                <a:solidFill>
                  <a:srgbClr val="212529"/>
                </a:solidFill>
                <a:effectLst/>
                <a:latin typeface="Libre Franklin" panose="020F0502020204030204" pitchFamily="2" charset="0"/>
              </a:rPr>
              <a:t>de to Modeling Outcomes </a:t>
            </a:r>
          </a:p>
          <a:p>
            <a:r>
              <a:rPr lang="en-US" sz="1400" i="0" dirty="0">
                <a:solidFill>
                  <a:srgbClr val="212529"/>
                </a:solidFill>
                <a:effectLst/>
                <a:latin typeface="Libre Franklin" panose="020F0502020204030204" pitchFamily="2" charset="0"/>
              </a:rPr>
              <a:t>That Have Lots of Zeros with </a:t>
            </a:r>
          </a:p>
          <a:p>
            <a:r>
              <a:rPr lang="en-US" sz="1400" i="0" dirty="0">
                <a:solidFill>
                  <a:srgbClr val="212529"/>
                </a:solidFill>
                <a:effectLst/>
                <a:latin typeface="Libre Franklin" panose="020F0502020204030204" pitchFamily="2" charset="0"/>
              </a:rPr>
              <a:t>Bayesian Hurdle Lognormal and </a:t>
            </a:r>
          </a:p>
          <a:p>
            <a:r>
              <a:rPr lang="en-US" sz="1400" i="0" dirty="0">
                <a:solidFill>
                  <a:srgbClr val="212529"/>
                </a:solidFill>
                <a:effectLst/>
                <a:latin typeface="Libre Franklin" panose="020F0502020204030204" pitchFamily="2" charset="0"/>
              </a:rPr>
              <a:t>Hurdle Gaussian Regression </a:t>
            </a:r>
          </a:p>
          <a:p>
            <a:r>
              <a:rPr lang="en-US" sz="1400" b="0" i="0" dirty="0">
                <a:solidFill>
                  <a:srgbClr val="212529"/>
                </a:solidFill>
                <a:effectLst/>
                <a:latin typeface="Libre Franklin" panose="020F0502020204030204" pitchFamily="2" charset="0"/>
              </a:rPr>
              <a:t>Models.” May 9, 2022. </a:t>
            </a:r>
          </a:p>
          <a:p>
            <a:r>
              <a:rPr lang="en-US" sz="1400" b="0" i="0" u="none" strike="noStrike" dirty="0">
                <a:solidFill>
                  <a:srgbClr val="EE6A24"/>
                </a:solidFill>
                <a:effectLst/>
                <a:latin typeface="Libre Franklin" panose="020F0502020204030204" pitchFamily="2" charset="0"/>
                <a:hlinkClick r:id="rId3"/>
              </a:rPr>
              <a:t>https://doi.org/10.59350/ety2j-09566</a:t>
            </a:r>
            <a:r>
              <a:rPr lang="en-US" sz="1400" b="0" i="0" dirty="0">
                <a:solidFill>
                  <a:srgbClr val="212529"/>
                </a:solidFill>
                <a:effectLst/>
                <a:latin typeface="Libre Franklin" panose="020F0502020204030204" pitchFamily="2" charset="0"/>
              </a:rPr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50302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1976B-BE28-36CF-7577-63E4D1FFD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BC5D6-2CE0-3D3B-A2DF-E082B3484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1EA6D-6108-4394-281C-E6E209A1D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Sparse data existed for certain species</a:t>
            </a:r>
          </a:p>
          <a:p>
            <a:endParaRPr lang="en-US" dirty="0"/>
          </a:p>
          <a:p>
            <a:r>
              <a:rPr lang="en-US" dirty="0"/>
              <a:t>Covariates such as Location and Depth were inconsistent across gear types</a:t>
            </a:r>
          </a:p>
        </p:txBody>
      </p:sp>
    </p:spTree>
    <p:extLst>
      <p:ext uri="{BB962C8B-B14F-4D97-AF65-F5344CB8AC3E}">
        <p14:creationId xmlns:p14="http://schemas.microsoft.com/office/powerpoint/2010/main" val="1992800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72B83-1922-C93B-06C1-DEEAB5960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9E0DD-0B1D-DDD5-1375-2B28BB386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A2EFE-1B4C-BFD8-96DD-F9E1C2664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(diagrams of locations and depths)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FC0F54-3A72-57CF-1E1F-779CC196C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267" y="681037"/>
            <a:ext cx="6093004" cy="60546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B574BB-B4F7-E402-2BE0-42B64F5E6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8363"/>
            <a:ext cx="4791744" cy="6115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5B053A-8FA8-7905-DB92-556DFE707A3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3068"/>
          <a:stretch/>
        </p:blipFill>
        <p:spPr>
          <a:xfrm>
            <a:off x="5260796" y="451752"/>
            <a:ext cx="1180744" cy="551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130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32E67-9272-423C-9BA3-689B7CEA2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6F1C3-2C14-6588-9968-CC7087095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Sparse data existed for certain species</a:t>
            </a:r>
          </a:p>
          <a:p>
            <a:endParaRPr lang="en-US" dirty="0"/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Covariates such as Location and Depth were inconsistent across gear types</a:t>
            </a:r>
          </a:p>
          <a:p>
            <a:endParaRPr lang="en-US" dirty="0"/>
          </a:p>
          <a:p>
            <a:r>
              <a:rPr lang="en-US" dirty="0"/>
              <a:t>Fish counts occurred on different scale from collection</a:t>
            </a:r>
          </a:p>
        </p:txBody>
      </p:sp>
    </p:spTree>
    <p:extLst>
      <p:ext uri="{BB962C8B-B14F-4D97-AF65-F5344CB8AC3E}">
        <p14:creationId xmlns:p14="http://schemas.microsoft.com/office/powerpoint/2010/main" val="2930295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A53C0-0B3E-F5D2-732C-A755EEBD1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Fish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FAF99-774B-4320-03F2-FB7570DC2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7558B1-15F2-0F4E-F547-0EB02D3EA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4230" y="1690688"/>
            <a:ext cx="3972232" cy="33921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6AEA8A-5EDB-BC6A-541E-84CF4CC80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82" y="1690688"/>
            <a:ext cx="6646606" cy="384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283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99C69-ACDE-A299-1912-0B28DB80D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92673-67D1-5369-EDF6-DDEC33C56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limitations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4DF05C-2F35-D2F2-D174-7304158A50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</a:rPr>
                  <a:t>Sparse data existed for certain species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</a:rPr>
                  <a:t>Covariates such as Location and Depth were inconsistent across gear types</a:t>
                </a:r>
              </a:p>
              <a:p>
                <a:endParaRPr lang="en-US" dirty="0"/>
              </a:p>
              <a:p>
                <a:r>
                  <a:rPr lang="en-US" dirty="0"/>
                  <a:t>Fish counts occurred on different scale from collection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>
                        <a:solidFill>
                          <a:schemeClr val="tx1"/>
                        </a:solidFill>
                      </a:rPr>
                      <m:t>For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chemeClr val="tx1"/>
                        </a:solidFill>
                      </a:rPr>
                      <m:t>a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chemeClr val="tx1"/>
                        </a:solidFill>
                      </a:rPr>
                      <m:t>given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chemeClr val="tx1"/>
                        </a:solidFill>
                      </a:rPr>
                      <m:t>species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chemeClr val="tx1"/>
                        </a:solidFill>
                      </a:rPr>
                      <m:t>: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chemeClr val="tx1"/>
                        </a:solidFill>
                      </a:rPr>
                      <m:t>gear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chemeClr val="tx1"/>
                        </a:solidFill>
                      </a:rPr>
                      <m:t>combination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𝐶𝑎𝑡𝑐h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𝑔𝑒𝑎𝑟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𝑠𝑝𝑒𝑐𝑖𝑒𝑠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𝑐𝑎𝑡𝑐h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𝑑𝑎𝑦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4DF05C-2F35-D2F2-D174-7304158A50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1025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BCF42C-78A9-27E2-E047-670AD550D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907CF-8C77-AA9F-6E44-59C508847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limitations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12E83F-D662-04DD-E204-93EA24F791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1291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</a:rPr>
                  <a:t>Sparse data existed for certain species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</a:rPr>
                  <a:t>Covariates such as Location and Depth were inconsistent across gear types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</a:rPr>
                  <a:t>Fish counts occurred on different scale from collection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>
                        <a:solidFill>
                          <a:schemeClr val="bg1">
                            <a:lumMod val="65000"/>
                          </a:schemeClr>
                        </a:solidFill>
                      </a:rPr>
                      <m:t>For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chemeClr val="bg1">
                            <a:lumMod val="65000"/>
                          </a:schemeClr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chemeClr val="bg1">
                            <a:lumMod val="65000"/>
                          </a:schemeClr>
                        </a:solidFill>
                      </a:rPr>
                      <m:t>a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chemeClr val="bg1">
                            <a:lumMod val="65000"/>
                          </a:schemeClr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chemeClr val="bg1">
                            <a:lumMod val="65000"/>
                          </a:schemeClr>
                        </a:solidFill>
                      </a:rPr>
                      <m:t>given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chemeClr val="bg1">
                            <a:lumMod val="65000"/>
                          </a:schemeClr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chemeClr val="bg1">
                            <a:lumMod val="65000"/>
                          </a:schemeClr>
                        </a:solidFill>
                      </a:rPr>
                      <m:t>species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chemeClr val="bg1">
                            <a:lumMod val="65000"/>
                          </a:schemeClr>
                        </a:solidFill>
                      </a:rPr>
                      <m:t>: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chemeClr val="bg1">
                            <a:lumMod val="65000"/>
                          </a:schemeClr>
                        </a:solidFill>
                      </a:rPr>
                      <m:t>gear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chemeClr val="bg1">
                            <a:lumMod val="65000"/>
                          </a:schemeClr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chemeClr val="bg1">
                            <a:lumMod val="65000"/>
                          </a:schemeClr>
                        </a:solidFill>
                      </a:rPr>
                      <m:t>combination</m:t>
                    </m:r>
                  </m:oMath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𝐶𝑎𝑡𝑐h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𝑔𝑒𝑎𝑟</m:t>
                          </m:r>
                          <m:r>
                            <a:rPr lang="en-US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𝑠𝑝𝑒𝑐𝑖𝑒𝑠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𝑐𝑎𝑡𝑐h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𝑑𝑎𝑦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/>
                <a:r>
                  <a:rPr lang="en-US" dirty="0"/>
                  <a:t>Effort was measured very differently and were orders of magnitude different</a:t>
                </a:r>
              </a:p>
              <a:p>
                <a:pPr marL="457200" lvl="1" indent="0">
                  <a:buNone/>
                </a:pPr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12E83F-D662-04DD-E204-93EA24F791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12919"/>
              </a:xfrm>
              <a:blipFill>
                <a:blip r:embed="rId2"/>
                <a:stretch>
                  <a:fillRect l="-1043" t="-2785" r="-1797" b="-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0241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3DD8B7-E1F5-1B64-F5E1-0C3F288CE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584" y="1395479"/>
            <a:ext cx="7025880" cy="51363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E04C27-6241-4311-69DE-10B6DF6AA716}"/>
              </a:ext>
            </a:extLst>
          </p:cNvPr>
          <p:cNvSpPr txBox="1"/>
          <p:nvPr/>
        </p:nvSpPr>
        <p:spPr>
          <a:xfrm>
            <a:off x="1258584" y="914400"/>
            <a:ext cx="5803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Electrofishing effort = amount of time electricity applied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B471A9-C6BA-D2C5-9A0B-A1A17A4FCD5D}"/>
              </a:ext>
            </a:extLst>
          </p:cNvPr>
          <p:cNvSpPr txBox="1"/>
          <p:nvPr/>
        </p:nvSpPr>
        <p:spPr>
          <a:xfrm>
            <a:off x="8723935" y="619559"/>
            <a:ext cx="335188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Ranges</a:t>
            </a:r>
          </a:p>
          <a:p>
            <a:r>
              <a:rPr lang="en-US" dirty="0"/>
              <a:t>0.13 – 9.3 hours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1198 – 60,244 square foot hours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236,250 – 5,458,127 cubic feet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E22EE48-2C2C-49D9-6F94-28E08D2C0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DEDEDE"/>
                </a:solidFill>
                <a:effectLst/>
                <a:latin typeface="Lucida Console" panose="020B0609040504020204" pitchFamily="49" charset="0"/>
              </a:rPr>
              <a:t>236250 5458127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005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F11B57-4819-3E18-2D6C-0D820B724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AE605-462D-E289-5541-AFCBA4C10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limitations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4149CA-7F16-BC63-B1C1-977BC59DBD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86712"/>
                <a:ext cx="10515600" cy="553529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</a:rPr>
                  <a:t>Sparse data existed for certain species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</a:rPr>
                  <a:t>Covariates such as Location and Depth were inconsistent across gear types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</a:rPr>
                  <a:t>Fish counts occurred on different scale from collection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>
                        <a:solidFill>
                          <a:schemeClr val="bg1">
                            <a:lumMod val="65000"/>
                          </a:schemeClr>
                        </a:solidFill>
                      </a:rPr>
                      <m:t>For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chemeClr val="bg1">
                            <a:lumMod val="65000"/>
                          </a:schemeClr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chemeClr val="bg1">
                            <a:lumMod val="65000"/>
                          </a:schemeClr>
                        </a:solidFill>
                      </a:rPr>
                      <m:t>a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chemeClr val="bg1">
                            <a:lumMod val="65000"/>
                          </a:schemeClr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chemeClr val="bg1">
                            <a:lumMod val="65000"/>
                          </a:schemeClr>
                        </a:solidFill>
                      </a:rPr>
                      <m:t>given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chemeClr val="bg1">
                            <a:lumMod val="65000"/>
                          </a:schemeClr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chemeClr val="bg1">
                            <a:lumMod val="65000"/>
                          </a:schemeClr>
                        </a:solidFill>
                      </a:rPr>
                      <m:t>species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chemeClr val="bg1">
                            <a:lumMod val="65000"/>
                          </a:schemeClr>
                        </a:solidFill>
                      </a:rPr>
                      <m:t>: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chemeClr val="bg1">
                            <a:lumMod val="65000"/>
                          </a:schemeClr>
                        </a:solidFill>
                      </a:rPr>
                      <m:t>gear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chemeClr val="bg1">
                            <a:lumMod val="65000"/>
                          </a:schemeClr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chemeClr val="bg1">
                            <a:lumMod val="65000"/>
                          </a:schemeClr>
                        </a:solidFill>
                      </a:rPr>
                      <m:t>combination</m:t>
                    </m:r>
                  </m:oMath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𝐶𝑎𝑡𝑐h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𝑔𝑒𝑎𝑟</m:t>
                          </m:r>
                          <m:r>
                            <a:rPr lang="en-US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𝑠𝑝𝑒𝑐𝑖𝑒𝑠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𝑐𝑎𝑡𝑐h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𝑑𝑎𝑦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r>
                  <a:rPr lang="en-US" dirty="0"/>
                  <a:t>Effort was measured very differently and were orders of magnitude different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𝐸𝑓𝑓𝑜𝑟𝑡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𝑔𝑒𝑎𝑟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𝑠𝑝𝑒𝑐𝑖𝑒𝑠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𝐸𝑓𝑓𝑜𝑟𝑡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𝑑𝑎𝑦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4149CA-7F16-BC63-B1C1-977BC59DBD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86712"/>
                <a:ext cx="10515600" cy="5535296"/>
              </a:xfrm>
              <a:blipFill>
                <a:blip r:embed="rId2"/>
                <a:stretch>
                  <a:fillRect l="-928" t="-2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8651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AE273-30D7-7E21-BF0F-06B2EEDB4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hierarchical modeling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8D194C-421D-8919-D6FE-1A5EA8616CA8}"/>
              </a:ext>
            </a:extLst>
          </p:cNvPr>
          <p:cNvSpPr txBox="1"/>
          <p:nvPr/>
        </p:nvSpPr>
        <p:spPr>
          <a:xfrm>
            <a:off x="3032876" y="1938528"/>
            <a:ext cx="6702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cpue</a:t>
            </a:r>
            <a:r>
              <a:rPr lang="en-US" dirty="0"/>
              <a:t> ~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1 + Gear*Species + (1 + Gear + Species | Season),</a:t>
            </a:r>
            <a:r>
              <a:rPr lang="en-US" dirty="0"/>
              <a:t>                     </a:t>
            </a:r>
          </a:p>
          <a:p>
            <a:r>
              <a:rPr lang="en-US" dirty="0"/>
              <a:t>hu ~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1+ Gear*Species + (1 + Gear + Species | Season)),</a:t>
            </a:r>
            <a:r>
              <a:rPr lang="en-US" dirty="0"/>
              <a:t>                   </a:t>
            </a:r>
          </a:p>
          <a:p>
            <a:r>
              <a:rPr lang="en-US" dirty="0"/>
              <a:t>family = </a:t>
            </a:r>
            <a:r>
              <a:rPr lang="en-US" dirty="0" err="1"/>
              <a:t>hurdle_gamma</a:t>
            </a:r>
            <a:r>
              <a:rPr lang="en-US" dirty="0"/>
              <a:t>()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62B42B-DA8A-E407-34D1-2E7266D2A887}"/>
              </a:ext>
            </a:extLst>
          </p:cNvPr>
          <p:cNvSpPr txBox="1"/>
          <p:nvPr/>
        </p:nvSpPr>
        <p:spPr>
          <a:xfrm>
            <a:off x="1586802" y="1273326"/>
            <a:ext cx="1192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Values &gt; 0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2483919-CA62-B4A1-8C8C-46D580A96EC3}"/>
              </a:ext>
            </a:extLst>
          </p:cNvPr>
          <p:cNvCxnSpPr>
            <a:cxnSpLocks/>
          </p:cNvCxnSpPr>
          <p:nvPr/>
        </p:nvCxnSpPr>
        <p:spPr>
          <a:xfrm>
            <a:off x="2693226" y="1554480"/>
            <a:ext cx="407252" cy="5079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983EF68-0E57-A82C-D09F-0A64618DA4A6}"/>
              </a:ext>
            </a:extLst>
          </p:cNvPr>
          <p:cNvSpPr txBox="1"/>
          <p:nvPr/>
        </p:nvSpPr>
        <p:spPr>
          <a:xfrm>
            <a:off x="260922" y="2228826"/>
            <a:ext cx="208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Presence/Absence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950FCAE-102B-89C5-8245-4D78AE5FFD33}"/>
              </a:ext>
            </a:extLst>
          </p:cNvPr>
          <p:cNvCxnSpPr>
            <a:cxnSpLocks/>
          </p:cNvCxnSpPr>
          <p:nvPr/>
        </p:nvCxnSpPr>
        <p:spPr>
          <a:xfrm flipV="1">
            <a:off x="2298078" y="2400193"/>
            <a:ext cx="774968" cy="132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18D7F62-C315-F99E-5498-3548FC145138}"/>
              </a:ext>
            </a:extLst>
          </p:cNvPr>
          <p:cNvSpPr txBox="1"/>
          <p:nvPr/>
        </p:nvSpPr>
        <p:spPr>
          <a:xfrm>
            <a:off x="1145934" y="3879901"/>
            <a:ext cx="5150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Gamma distribution handles positive non-integers</a:t>
            </a:r>
          </a:p>
          <a:p>
            <a:r>
              <a:rPr lang="en-US" dirty="0"/>
              <a:t>Ex. Time until event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5B1E3D1-FA98-EAEC-3955-AA2535BF9F9C}"/>
              </a:ext>
            </a:extLst>
          </p:cNvPr>
          <p:cNvCxnSpPr>
            <a:cxnSpLocks/>
          </p:cNvCxnSpPr>
          <p:nvPr/>
        </p:nvCxnSpPr>
        <p:spPr>
          <a:xfrm flipV="1">
            <a:off x="3573170" y="2861858"/>
            <a:ext cx="1442632" cy="10485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2CE8B5D3-F04E-5E2C-279E-E2DA16D74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712" y="2598158"/>
            <a:ext cx="5391902" cy="395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547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BC589-70C7-5B74-8058-379CC336A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88D53-A4AA-FD62-430B-BFE4D35C9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Predator relocation efforts</a:t>
            </a:r>
          </a:p>
          <a:p>
            <a:r>
              <a:rPr lang="en-US" dirty="0"/>
              <a:t>Data limitations</a:t>
            </a:r>
          </a:p>
          <a:p>
            <a:r>
              <a:rPr lang="en-US" dirty="0"/>
              <a:t>Modeling</a:t>
            </a:r>
          </a:p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387865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AB011-72F5-F131-A2D9-CEEF461CE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25D3C-93F8-F620-7C52-B650E9379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hierarchical modeling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2DE2D6-8F10-7939-5072-514154794A70}"/>
              </a:ext>
            </a:extLst>
          </p:cNvPr>
          <p:cNvSpPr txBox="1"/>
          <p:nvPr/>
        </p:nvSpPr>
        <p:spPr>
          <a:xfrm>
            <a:off x="3398636" y="1823033"/>
            <a:ext cx="1441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Fixed effects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3BF4DBC-77C5-EED9-58F0-1E8F6B35B99D}"/>
              </a:ext>
            </a:extLst>
          </p:cNvPr>
          <p:cNvCxnSpPr>
            <a:cxnSpLocks/>
          </p:cNvCxnSpPr>
          <p:nvPr/>
        </p:nvCxnSpPr>
        <p:spPr>
          <a:xfrm>
            <a:off x="4423530" y="2150083"/>
            <a:ext cx="407252" cy="5079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A0F5BB3-689D-10E4-D936-CF78C65C8F99}"/>
              </a:ext>
            </a:extLst>
          </p:cNvPr>
          <p:cNvSpPr txBox="1"/>
          <p:nvPr/>
        </p:nvSpPr>
        <p:spPr>
          <a:xfrm>
            <a:off x="3398636" y="2651760"/>
            <a:ext cx="6702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cpue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~</a:t>
            </a:r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1 + </a:t>
            </a:r>
            <a:r>
              <a:rPr lang="en-US" dirty="0"/>
              <a:t>Gear*Species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+ (1 + Gear + Species | Season),</a:t>
            </a:r>
            <a:r>
              <a:rPr lang="en-US" dirty="0"/>
              <a:t>                     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hu ~ 1+ </a:t>
            </a:r>
            <a:r>
              <a:rPr lang="en-US" dirty="0"/>
              <a:t>Gear*Species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+ (1 + Gear + Species | Season)),</a:t>
            </a:r>
            <a:r>
              <a:rPr lang="en-US" dirty="0"/>
              <a:t>                   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family =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hurdle_gamma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289295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32F07-A0D4-7554-BC79-9E78AACEF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EF160-301C-E154-F5E4-DD40BB4F6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hierarchical modeling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D35EF8-93A0-DF86-B419-408C04F61058}"/>
              </a:ext>
            </a:extLst>
          </p:cNvPr>
          <p:cNvSpPr txBox="1"/>
          <p:nvPr/>
        </p:nvSpPr>
        <p:spPr>
          <a:xfrm>
            <a:off x="1517904" y="1930742"/>
            <a:ext cx="4688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Random slope and intercept; grouped by Year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EE2B58A-DCA8-05D8-EA68-F8A4B7D26D2D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3496504" y="2300074"/>
            <a:ext cx="71176" cy="4967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5373F63-31C0-1877-A22E-3101E9979B0A}"/>
              </a:ext>
            </a:extLst>
          </p:cNvPr>
          <p:cNvSpPr txBox="1"/>
          <p:nvPr/>
        </p:nvSpPr>
        <p:spPr>
          <a:xfrm>
            <a:off x="216442" y="2796803"/>
            <a:ext cx="6702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cpue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~ 1 + Gear*Species + </a:t>
            </a:r>
            <a:r>
              <a:rPr lang="en-US" dirty="0"/>
              <a:t>(1 + Gear + Species | Season)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                    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hu ~ 1+ Gear*Species + </a:t>
            </a:r>
            <a:r>
              <a:rPr lang="en-US" dirty="0"/>
              <a:t>(1 + Gear + Species | Season)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),                   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family =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hurdle_gamma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9156042-ECB3-A0B1-A798-8D1C33340629}"/>
              </a:ext>
            </a:extLst>
          </p:cNvPr>
          <p:cNvCxnSpPr>
            <a:cxnSpLocks/>
          </p:cNvCxnSpPr>
          <p:nvPr/>
        </p:nvCxnSpPr>
        <p:spPr>
          <a:xfrm flipH="1">
            <a:off x="5337495" y="2221624"/>
            <a:ext cx="12193" cy="5751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242A101-8564-3A78-CDE6-AD05ACBAC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9234" y="2400658"/>
            <a:ext cx="5906324" cy="365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3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3D68A-1DBE-B77C-22A5-729938B6C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hierarchical modeling</a:t>
            </a:r>
          </a:p>
        </p:txBody>
      </p:sp>
      <p:pic>
        <p:nvPicPr>
          <p:cNvPr id="6" name="Picture 5" descr="Calendar&#10;&#10;AI-generated content may be incorrect.">
            <a:extLst>
              <a:ext uri="{FF2B5EF4-FFF2-40B4-BE49-F238E27FC236}">
                <a16:creationId xmlns:a16="http://schemas.microsoft.com/office/drawing/2014/main" id="{262CAEF7-C138-7D54-0953-8B2978BDE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22493D9-2382-C3A5-98B3-E2811B9BAD36}"/>
              </a:ext>
            </a:extLst>
          </p:cNvPr>
          <p:cNvSpPr txBox="1">
            <a:spLocks/>
          </p:cNvSpPr>
          <p:nvPr/>
        </p:nvSpPr>
        <p:spPr>
          <a:xfrm>
            <a:off x="5886964" y="52611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Predicted</a:t>
            </a:r>
            <a:r>
              <a:rPr lang="en-US" dirty="0"/>
              <a:t> vs </a:t>
            </a:r>
            <a:r>
              <a:rPr lang="en-US" dirty="0">
                <a:solidFill>
                  <a:srgbClr val="0070C0"/>
                </a:solidFill>
              </a:rPr>
              <a:t>Actual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31D6AE-3C10-82E3-683A-F43DF8C029C2}"/>
              </a:ext>
            </a:extLst>
          </p:cNvPr>
          <p:cNvSpPr txBox="1"/>
          <p:nvPr/>
        </p:nvSpPr>
        <p:spPr>
          <a:xfrm rot="16200000">
            <a:off x="755490" y="3244333"/>
            <a:ext cx="7633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CPUE</a:t>
            </a:r>
          </a:p>
        </p:txBody>
      </p:sp>
    </p:spTree>
    <p:extLst>
      <p:ext uri="{BB962C8B-B14F-4D97-AF65-F5344CB8AC3E}">
        <p14:creationId xmlns:p14="http://schemas.microsoft.com/office/powerpoint/2010/main" val="762631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35DF62-FCF6-CD3B-D084-3E8E72914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FC18F-D695-0624-70A0-5D18C65FB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hierarchical modeling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CAFB9F-DA75-B410-97D6-182F44A685C1}"/>
              </a:ext>
            </a:extLst>
          </p:cNvPr>
          <p:cNvSpPr txBox="1"/>
          <p:nvPr/>
        </p:nvSpPr>
        <p:spPr>
          <a:xfrm>
            <a:off x="3032876" y="1938528"/>
            <a:ext cx="6702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cpue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~ 1 + Gear*Species + (1 + Gear + Species | Season),                     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hu ~ 1+ Gear*Species + (1 + Gear + Species | Season)),                   </a:t>
            </a:r>
          </a:p>
          <a:p>
            <a:r>
              <a:rPr lang="en-US" dirty="0"/>
              <a:t>family = </a:t>
            </a:r>
            <a:r>
              <a:rPr lang="en-US" dirty="0" err="1"/>
              <a:t>hurdle_weibull</a:t>
            </a:r>
            <a:r>
              <a:rPr lang="en-US" dirty="0"/>
              <a:t>()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30EF42-9A8F-C5D8-B19E-2AE49CEE9903}"/>
              </a:ext>
            </a:extLst>
          </p:cNvPr>
          <p:cNvSpPr txBox="1"/>
          <p:nvPr/>
        </p:nvSpPr>
        <p:spPr>
          <a:xfrm>
            <a:off x="1145934" y="3879901"/>
            <a:ext cx="5150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Weibull distribution handles positive non-integers</a:t>
            </a:r>
          </a:p>
          <a:p>
            <a:r>
              <a:rPr lang="en-US" dirty="0"/>
              <a:t>Ex. Time until event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3373519-E1B8-83D3-A976-2D4516992E9D}"/>
              </a:ext>
            </a:extLst>
          </p:cNvPr>
          <p:cNvCxnSpPr>
            <a:cxnSpLocks/>
          </p:cNvCxnSpPr>
          <p:nvPr/>
        </p:nvCxnSpPr>
        <p:spPr>
          <a:xfrm flipV="1">
            <a:off x="3573170" y="2861858"/>
            <a:ext cx="1442632" cy="10485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1A643AAF-D58B-38F0-8156-A73C53C4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712" y="2679751"/>
            <a:ext cx="5210902" cy="390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565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B1FA-8044-4F95-8C60-A4EFEAC0D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Calendar&#10;&#10;AI-generated content may be incorrect.">
            <a:extLst>
              <a:ext uri="{FF2B5EF4-FFF2-40B4-BE49-F238E27FC236}">
                <a16:creationId xmlns:a16="http://schemas.microsoft.com/office/drawing/2014/main" id="{34A9D2B7-4D1C-CFC2-4A94-80FCED2ACD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00" y="-3067"/>
            <a:ext cx="10291599" cy="6861067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61EC36-FF0E-3F2D-A07B-BA811DAA48B8}"/>
              </a:ext>
            </a:extLst>
          </p:cNvPr>
          <p:cNvSpPr txBox="1"/>
          <p:nvPr/>
        </p:nvSpPr>
        <p:spPr>
          <a:xfrm rot="16200000">
            <a:off x="755490" y="3244333"/>
            <a:ext cx="7633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CPUE</a:t>
            </a:r>
          </a:p>
        </p:txBody>
      </p:sp>
    </p:spTree>
    <p:extLst>
      <p:ext uri="{BB962C8B-B14F-4D97-AF65-F5344CB8AC3E}">
        <p14:creationId xmlns:p14="http://schemas.microsoft.com/office/powerpoint/2010/main" val="16848262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17EEE-96DB-7301-0878-21944224B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DA2E3-0FEA-5D7E-9376-51D0A340B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hierarchical modeling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EB60A0-CBBD-4A14-CB74-C2CD6DDE066D}"/>
              </a:ext>
            </a:extLst>
          </p:cNvPr>
          <p:cNvSpPr txBox="1"/>
          <p:nvPr/>
        </p:nvSpPr>
        <p:spPr>
          <a:xfrm>
            <a:off x="3032876" y="1938528"/>
            <a:ext cx="74531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catch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~ 1 + </a:t>
            </a:r>
            <a:r>
              <a:rPr lang="en-US" dirty="0"/>
              <a:t>effort*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Gear*Species + (1 + Gear + Species | Season),                     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hu ~ 1+ </a:t>
            </a:r>
            <a:r>
              <a:rPr lang="en-US" dirty="0"/>
              <a:t>effort*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Gear*Species + (1 + Gear + Species | Season)),                   </a:t>
            </a:r>
          </a:p>
          <a:p>
            <a:r>
              <a:rPr lang="en-US" dirty="0"/>
              <a:t>family = </a:t>
            </a:r>
            <a:r>
              <a:rPr lang="en-US" dirty="0" err="1"/>
              <a:t>hurdle_gamma</a:t>
            </a:r>
            <a:r>
              <a:rPr lang="en-US" dirty="0"/>
              <a:t>()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6A4F68-3516-5D19-EE2F-80434E335B70}"/>
              </a:ext>
            </a:extLst>
          </p:cNvPr>
          <p:cNvSpPr txBox="1"/>
          <p:nvPr/>
        </p:nvSpPr>
        <p:spPr>
          <a:xfrm>
            <a:off x="2313993" y="4133461"/>
            <a:ext cx="36119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Catch is log(catch +1) transformed</a:t>
            </a:r>
          </a:p>
          <a:p>
            <a:endParaRPr lang="en-US" dirty="0"/>
          </a:p>
          <a:p>
            <a:r>
              <a:rPr lang="en-US" dirty="0"/>
              <a:t>Effort is scaled for each gear type</a:t>
            </a:r>
          </a:p>
        </p:txBody>
      </p:sp>
    </p:spTree>
    <p:extLst>
      <p:ext uri="{BB962C8B-B14F-4D97-AF65-F5344CB8AC3E}">
        <p14:creationId xmlns:p14="http://schemas.microsoft.com/office/powerpoint/2010/main" val="12208397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70C73-DD06-106E-146B-54CA58C4F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chart&#10;&#10;AI-generated content may be incorrect.">
            <a:extLst>
              <a:ext uri="{FF2B5EF4-FFF2-40B4-BE49-F238E27FC236}">
                <a16:creationId xmlns:a16="http://schemas.microsoft.com/office/drawing/2014/main" id="{2B047E92-4E4D-CB3A-2BAB-B6F95EECD0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42" y="28494"/>
            <a:ext cx="10244258" cy="682950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FC66CC-0525-6703-F3A9-E0F5B378F46F}"/>
              </a:ext>
            </a:extLst>
          </p:cNvPr>
          <p:cNvSpPr txBox="1"/>
          <p:nvPr/>
        </p:nvSpPr>
        <p:spPr>
          <a:xfrm rot="16200000">
            <a:off x="351246" y="3244333"/>
            <a:ext cx="157184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Log(Catch +1)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808237-EF41-DAB7-9CB6-CC3CAFFE85F4}"/>
              </a:ext>
            </a:extLst>
          </p:cNvPr>
          <p:cNvSpPr txBox="1"/>
          <p:nvPr/>
        </p:nvSpPr>
        <p:spPr>
          <a:xfrm>
            <a:off x="1632857" y="4413380"/>
            <a:ext cx="2650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Predictions split by effort</a:t>
            </a:r>
          </a:p>
        </p:txBody>
      </p:sp>
    </p:spTree>
    <p:extLst>
      <p:ext uri="{BB962C8B-B14F-4D97-AF65-F5344CB8AC3E}">
        <p14:creationId xmlns:p14="http://schemas.microsoft.com/office/powerpoint/2010/main" val="18968048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14D99-63BC-AF66-A956-7A9B45FE9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graphical user interface&#10;&#10;AI-generated content may be incorrect.">
            <a:extLst>
              <a:ext uri="{FF2B5EF4-FFF2-40B4-BE49-F238E27FC236}">
                <a16:creationId xmlns:a16="http://schemas.microsoft.com/office/drawing/2014/main" id="{D55B58EE-8560-051F-EFDE-C00C45070A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427" y="29017"/>
            <a:ext cx="10243473" cy="682898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902953-0DDB-32B1-A67E-8FAD1BECCF82}"/>
              </a:ext>
            </a:extLst>
          </p:cNvPr>
          <p:cNvSpPr txBox="1"/>
          <p:nvPr/>
        </p:nvSpPr>
        <p:spPr>
          <a:xfrm>
            <a:off x="9368408" y="5042118"/>
            <a:ext cx="327040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212529"/>
                </a:solidFill>
                <a:effectLst/>
                <a:latin typeface="Libre Franklin" panose="020F0502020204030204" pitchFamily="2" charset="0"/>
              </a:rPr>
              <a:t>Heiss, Andrew. 2022. </a:t>
            </a:r>
          </a:p>
          <a:p>
            <a:r>
              <a:rPr lang="en-US" sz="1400" b="0" i="0" dirty="0">
                <a:solidFill>
                  <a:srgbClr val="212529"/>
                </a:solidFill>
                <a:effectLst/>
                <a:latin typeface="Libre Franklin" panose="020F0502020204030204" pitchFamily="2" charset="0"/>
              </a:rPr>
              <a:t>“A Gui</a:t>
            </a:r>
            <a:r>
              <a:rPr lang="en-US" sz="1400" i="0" dirty="0">
                <a:solidFill>
                  <a:srgbClr val="212529"/>
                </a:solidFill>
                <a:effectLst/>
                <a:latin typeface="Libre Franklin" panose="020F0502020204030204" pitchFamily="2" charset="0"/>
              </a:rPr>
              <a:t>de to Modeling Outcomes </a:t>
            </a:r>
          </a:p>
          <a:p>
            <a:r>
              <a:rPr lang="en-US" sz="1400" i="0" dirty="0">
                <a:solidFill>
                  <a:srgbClr val="212529"/>
                </a:solidFill>
                <a:effectLst/>
                <a:latin typeface="Libre Franklin" panose="020F0502020204030204" pitchFamily="2" charset="0"/>
              </a:rPr>
              <a:t>That Have Lots of Zeros with </a:t>
            </a:r>
          </a:p>
          <a:p>
            <a:r>
              <a:rPr lang="en-US" sz="1400" i="0" dirty="0">
                <a:solidFill>
                  <a:srgbClr val="212529"/>
                </a:solidFill>
                <a:effectLst/>
                <a:latin typeface="Libre Franklin" panose="020F0502020204030204" pitchFamily="2" charset="0"/>
              </a:rPr>
              <a:t>Bayesian Hurdle Lognormal and </a:t>
            </a:r>
          </a:p>
          <a:p>
            <a:r>
              <a:rPr lang="en-US" sz="1400" i="0" dirty="0">
                <a:solidFill>
                  <a:srgbClr val="212529"/>
                </a:solidFill>
                <a:effectLst/>
                <a:latin typeface="Libre Franklin" panose="020F0502020204030204" pitchFamily="2" charset="0"/>
              </a:rPr>
              <a:t>Hurdle Gaussian Regression </a:t>
            </a:r>
          </a:p>
          <a:p>
            <a:r>
              <a:rPr lang="en-US" sz="1400" b="0" i="0" dirty="0">
                <a:solidFill>
                  <a:srgbClr val="212529"/>
                </a:solidFill>
                <a:effectLst/>
                <a:latin typeface="Libre Franklin" panose="020F0502020204030204" pitchFamily="2" charset="0"/>
              </a:rPr>
              <a:t>Models.” May 9, 2022. </a:t>
            </a:r>
          </a:p>
          <a:p>
            <a:r>
              <a:rPr lang="en-US" sz="1400" b="0" i="0" u="none" strike="noStrike" dirty="0">
                <a:solidFill>
                  <a:srgbClr val="EE6A24"/>
                </a:solidFill>
                <a:effectLst/>
                <a:latin typeface="Libre Franklin" panose="020F0502020204030204" pitchFamily="2" charset="0"/>
                <a:hlinkClick r:id="rId3"/>
              </a:rPr>
              <a:t>https://doi.org/10.59350/ety2j-09566</a:t>
            </a:r>
            <a:r>
              <a:rPr lang="en-US" sz="1400" b="0" i="0" dirty="0">
                <a:solidFill>
                  <a:srgbClr val="212529"/>
                </a:solidFill>
                <a:effectLst/>
                <a:latin typeface="Libre Franklin" panose="020F0502020204030204" pitchFamily="2" charset="0"/>
              </a:rPr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751596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354D8-9E9F-290F-7700-5FC66C542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graphical user interface&#10;&#10;AI-generated content may be incorrect.">
            <a:extLst>
              <a:ext uri="{FF2B5EF4-FFF2-40B4-BE49-F238E27FC236}">
                <a16:creationId xmlns:a16="http://schemas.microsoft.com/office/drawing/2014/main" id="{5EE281AA-B8F3-BA94-4ED3-21A0CD4E05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53098" cy="68354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92A372-F4C0-9647-F02C-9CB1ED5E06A8}"/>
              </a:ext>
            </a:extLst>
          </p:cNvPr>
          <p:cNvSpPr txBox="1"/>
          <p:nvPr/>
        </p:nvSpPr>
        <p:spPr>
          <a:xfrm>
            <a:off x="9387070" y="5019518"/>
            <a:ext cx="327040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212529"/>
                </a:solidFill>
                <a:effectLst/>
                <a:latin typeface="Libre Franklin" panose="020F0502020204030204" pitchFamily="2" charset="0"/>
              </a:rPr>
              <a:t>Heiss, Andrew. 2022. </a:t>
            </a:r>
          </a:p>
          <a:p>
            <a:r>
              <a:rPr lang="en-US" sz="1400" b="0" i="0" dirty="0">
                <a:solidFill>
                  <a:srgbClr val="212529"/>
                </a:solidFill>
                <a:effectLst/>
                <a:latin typeface="Libre Franklin" panose="020F0502020204030204" pitchFamily="2" charset="0"/>
              </a:rPr>
              <a:t>“A Gui</a:t>
            </a:r>
            <a:r>
              <a:rPr lang="en-US" sz="1400" i="0" dirty="0">
                <a:solidFill>
                  <a:srgbClr val="212529"/>
                </a:solidFill>
                <a:effectLst/>
                <a:latin typeface="Libre Franklin" panose="020F0502020204030204" pitchFamily="2" charset="0"/>
              </a:rPr>
              <a:t>de to Modeling Outcomes </a:t>
            </a:r>
          </a:p>
          <a:p>
            <a:r>
              <a:rPr lang="en-US" sz="1400" i="0" dirty="0">
                <a:solidFill>
                  <a:srgbClr val="212529"/>
                </a:solidFill>
                <a:effectLst/>
                <a:latin typeface="Libre Franklin" panose="020F0502020204030204" pitchFamily="2" charset="0"/>
              </a:rPr>
              <a:t>That Have Lots of Zeros with </a:t>
            </a:r>
          </a:p>
          <a:p>
            <a:r>
              <a:rPr lang="en-US" sz="1400" i="0" dirty="0">
                <a:solidFill>
                  <a:srgbClr val="212529"/>
                </a:solidFill>
                <a:effectLst/>
                <a:latin typeface="Libre Franklin" panose="020F0502020204030204" pitchFamily="2" charset="0"/>
              </a:rPr>
              <a:t>Bayesian Hurdle Lognormal and </a:t>
            </a:r>
          </a:p>
          <a:p>
            <a:r>
              <a:rPr lang="en-US" sz="1400" i="0" dirty="0">
                <a:solidFill>
                  <a:srgbClr val="212529"/>
                </a:solidFill>
                <a:effectLst/>
                <a:latin typeface="Libre Franklin" panose="020F0502020204030204" pitchFamily="2" charset="0"/>
              </a:rPr>
              <a:t>Hurdle Gaussian Regression </a:t>
            </a:r>
          </a:p>
          <a:p>
            <a:r>
              <a:rPr lang="en-US" sz="1400" b="0" i="0" dirty="0">
                <a:solidFill>
                  <a:srgbClr val="212529"/>
                </a:solidFill>
                <a:effectLst/>
                <a:latin typeface="Libre Franklin" panose="020F0502020204030204" pitchFamily="2" charset="0"/>
              </a:rPr>
              <a:t>Models.” May 9, 2022. </a:t>
            </a:r>
          </a:p>
          <a:p>
            <a:r>
              <a:rPr lang="en-US" sz="1400" b="0" i="0" u="none" strike="noStrike" dirty="0">
                <a:solidFill>
                  <a:srgbClr val="EE6A24"/>
                </a:solidFill>
                <a:effectLst/>
                <a:latin typeface="Libre Franklin" panose="020F0502020204030204" pitchFamily="2" charset="0"/>
                <a:hlinkClick r:id="rId3"/>
              </a:rPr>
              <a:t>https://doi.org/10.59350/ety2j-09566</a:t>
            </a:r>
            <a:r>
              <a:rPr lang="en-US" sz="1400" b="0" i="0" dirty="0">
                <a:solidFill>
                  <a:srgbClr val="212529"/>
                </a:solidFill>
                <a:effectLst/>
                <a:latin typeface="Libre Franklin" panose="020F0502020204030204" pitchFamily="2" charset="0"/>
              </a:rPr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491223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399EB2-1A98-E0F2-D74B-6AE6EAE86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3C1C9-F618-48E4-29CB-2E327A6E7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hierarchical modeling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334B39-AD66-889E-DCBB-DB4AF568E76E}"/>
              </a:ext>
            </a:extLst>
          </p:cNvPr>
          <p:cNvSpPr txBox="1"/>
          <p:nvPr/>
        </p:nvSpPr>
        <p:spPr>
          <a:xfrm>
            <a:off x="3032876" y="1938528"/>
            <a:ext cx="74531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catch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~ 1 + </a:t>
            </a:r>
            <a:r>
              <a:rPr lang="en-US" dirty="0"/>
              <a:t>effort*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Gear*Species + (1 + Gear + Species | Season),                     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hu ~ 1+ </a:t>
            </a:r>
            <a:r>
              <a:rPr lang="en-US" dirty="0"/>
              <a:t>effort*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Gear*Species + (1 + Gear + Species | Season)),                   </a:t>
            </a:r>
          </a:p>
          <a:p>
            <a:r>
              <a:rPr lang="en-US" dirty="0"/>
              <a:t>family = </a:t>
            </a:r>
            <a:r>
              <a:rPr lang="en-US" dirty="0" err="1"/>
              <a:t>hurdle_discrete_weibull</a:t>
            </a:r>
            <a:r>
              <a:rPr lang="en-US" dirty="0"/>
              <a:t>()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465FA8-4D4D-0720-6AE8-91370FB89375}"/>
              </a:ext>
            </a:extLst>
          </p:cNvPr>
          <p:cNvSpPr txBox="1"/>
          <p:nvPr/>
        </p:nvSpPr>
        <p:spPr>
          <a:xfrm>
            <a:off x="1145934" y="3879901"/>
            <a:ext cx="51501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Discrete Weibull distribution handles positive integers</a:t>
            </a:r>
          </a:p>
          <a:p>
            <a:r>
              <a:rPr lang="en-US" dirty="0"/>
              <a:t>May be preferred when dealing with data that exhibit variability in dispersion (over- or under-dispersion)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904FD52-D16A-F06C-730A-535C05985E39}"/>
              </a:ext>
            </a:extLst>
          </p:cNvPr>
          <p:cNvCxnSpPr>
            <a:cxnSpLocks/>
          </p:cNvCxnSpPr>
          <p:nvPr/>
        </p:nvCxnSpPr>
        <p:spPr>
          <a:xfrm flipV="1">
            <a:off x="3573170" y="2861858"/>
            <a:ext cx="1442632" cy="10485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23640E3-2BEB-784E-5819-BA1EA1D40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056" y="2742680"/>
            <a:ext cx="5396389" cy="395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75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4D957-9B66-CC42-68C3-AFFE50DA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6138"/>
            <a:ext cx="10515600" cy="1325563"/>
          </a:xfrm>
        </p:spPr>
        <p:txBody>
          <a:bodyPr/>
          <a:lstStyle/>
          <a:p>
            <a:r>
              <a:rPr lang="en-US" dirty="0"/>
              <a:t>Predator Relocation Efforts </a:t>
            </a:r>
            <a:br>
              <a:rPr lang="en-US" dirty="0"/>
            </a:br>
            <a:r>
              <a:rPr lang="en-US" dirty="0"/>
              <a:t>at Clifton Court Forebay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E9E69-20CC-2644-41B6-D6EFDB184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9CAB2D-AA6D-67A5-D84D-098A705D4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633" y="1103579"/>
            <a:ext cx="7451506" cy="588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015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683E0-9C17-0388-1EC6-93D813F57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94A62-AD48-E60B-C6BB-27A908250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879A60-FB4A-9E76-6343-B1F8FC017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63" y="1825625"/>
            <a:ext cx="7125694" cy="49632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3D2C1C-93D7-219D-3ED5-0B9FA872A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0595" y="181236"/>
            <a:ext cx="6916115" cy="38200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37F6AF-F3A6-EBF1-B40C-A0DD072FB8F1}"/>
              </a:ext>
            </a:extLst>
          </p:cNvPr>
          <p:cNvSpPr txBox="1"/>
          <p:nvPr/>
        </p:nvSpPr>
        <p:spPr>
          <a:xfrm>
            <a:off x="7072605" y="1641571"/>
            <a:ext cx="3545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Simulated data from “simple” discrete Weibull distribution</a:t>
            </a:r>
          </a:p>
        </p:txBody>
      </p:sp>
    </p:spTree>
    <p:extLst>
      <p:ext uri="{BB962C8B-B14F-4D97-AF65-F5344CB8AC3E}">
        <p14:creationId xmlns:p14="http://schemas.microsoft.com/office/powerpoint/2010/main" val="6954983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4A782-3861-3A66-0C04-2DCF30612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B3C01-4666-8DDA-9F7A-CE0771422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97332F-CC87-0A92-0382-18099D4E7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07" y="2415585"/>
            <a:ext cx="6243588" cy="4351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A53E39-AA54-D41E-C67F-15143B081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1675" y="91076"/>
            <a:ext cx="6973273" cy="40391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1E8729-4EE3-CF31-20D2-5582DB7135E0}"/>
              </a:ext>
            </a:extLst>
          </p:cNvPr>
          <p:cNvSpPr txBox="1"/>
          <p:nvPr/>
        </p:nvSpPr>
        <p:spPr>
          <a:xfrm>
            <a:off x="7072605" y="1641571"/>
            <a:ext cx="3545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Simulated data similar to predator relocation dataset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23B600-0CAA-58BB-5D84-79C9FC4A5113}"/>
              </a:ext>
            </a:extLst>
          </p:cNvPr>
          <p:cNvSpPr txBox="1"/>
          <p:nvPr/>
        </p:nvSpPr>
        <p:spPr>
          <a:xfrm>
            <a:off x="1692905" y="3816628"/>
            <a:ext cx="2760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Posterior predictive check</a:t>
            </a:r>
          </a:p>
        </p:txBody>
      </p:sp>
    </p:spTree>
    <p:extLst>
      <p:ext uri="{BB962C8B-B14F-4D97-AF65-F5344CB8AC3E}">
        <p14:creationId xmlns:p14="http://schemas.microsoft.com/office/powerpoint/2010/main" val="28042287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CEF0C-5445-BC6C-15BB-B3898441C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 class analyses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14A09-CBD1-84DD-9CC0-3CE405B4A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 at differences in fish sizes caught across gear types</a:t>
            </a:r>
          </a:p>
          <a:p>
            <a:endParaRPr lang="en-US" dirty="0"/>
          </a:p>
          <a:p>
            <a:r>
              <a:rPr lang="en-US" dirty="0"/>
              <a:t>Used NMDS ordination to look at differences gear types</a:t>
            </a:r>
          </a:p>
        </p:txBody>
      </p:sp>
    </p:spTree>
    <p:extLst>
      <p:ext uri="{BB962C8B-B14F-4D97-AF65-F5344CB8AC3E}">
        <p14:creationId xmlns:p14="http://schemas.microsoft.com/office/powerpoint/2010/main" val="24397292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CE6941-E86C-1CD7-2C3D-7DA81DE3D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93" y="0"/>
            <a:ext cx="948060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64CF48-18FA-6F5C-B483-222BE32377F8}"/>
              </a:ext>
            </a:extLst>
          </p:cNvPr>
          <p:cNvSpPr txBox="1"/>
          <p:nvPr/>
        </p:nvSpPr>
        <p:spPr>
          <a:xfrm>
            <a:off x="8778240" y="1886552"/>
            <a:ext cx="2935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Generated quantiles for each species</a:t>
            </a:r>
          </a:p>
        </p:txBody>
      </p:sp>
    </p:spTree>
    <p:extLst>
      <p:ext uri="{BB962C8B-B14F-4D97-AF65-F5344CB8AC3E}">
        <p14:creationId xmlns:p14="http://schemas.microsoft.com/office/powerpoint/2010/main" val="10001781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B3557-B3A2-2F44-22BD-C2F370762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3F696-AED7-D46B-4DD6-9F856A125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FB6088-2264-E928-3BE6-E7653EB06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198" y="0"/>
            <a:ext cx="93956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6670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CF996-97E7-B6EB-F979-E4C9B621E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EE8F9-177D-AC97-EAF3-B07B984B9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6C8CD9-B190-E8A1-89FE-3052FD0C3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671" y="0"/>
            <a:ext cx="94906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7260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95F8F-45A3-5794-ECFC-9676C08C4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1D1AB-F031-2456-CCAB-D1A0424D2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10D31A-1712-522F-C452-B7641BEC8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208" y="0"/>
            <a:ext cx="95635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350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1CCA3-F508-A8A3-9E5C-D44EE0624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860DB-7771-E307-387A-7EE7D6686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D45E0B-893D-702E-A743-769C5E2CC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175" y="0"/>
            <a:ext cx="9387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546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B97B7-9FCC-FA3C-CB6C-FDCF55C89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D7840-B811-89A8-0B93-2470B82F0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F3153D-65C9-9FF9-CE05-59EC25C6A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553" y="0"/>
            <a:ext cx="97148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3138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E1E0F-3A4E-E22B-27EC-9836ECE7E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8040F-CFE4-5AE2-6407-2FBEC1901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F288B6-D8BC-0214-B7AC-EB35B12DB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940" y="0"/>
            <a:ext cx="95781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16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A83B34-7814-6E50-5199-B31EF63A2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0D4CB-A0D1-213D-8525-1C2F1BFA0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Predator Relocation Efforts </a:t>
            </a:r>
            <a:br>
              <a:rPr lang="en-US" dirty="0"/>
            </a:br>
            <a:r>
              <a:rPr lang="en-US" dirty="0"/>
              <a:t>at Clifton Court Forebay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46DF7-8818-7382-0F4B-EC90104B2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Predator Reduction Electrofishing Study</a:t>
            </a:r>
          </a:p>
          <a:p>
            <a:pPr lvl="1"/>
            <a:r>
              <a:rPr lang="en-US" dirty="0"/>
              <a:t>2016 – 2018</a:t>
            </a:r>
          </a:p>
          <a:p>
            <a:pPr lvl="1"/>
            <a:r>
              <a:rPr lang="en-US" dirty="0"/>
              <a:t>Electrofishing</a:t>
            </a:r>
          </a:p>
          <a:p>
            <a:r>
              <a:rPr lang="en-US" dirty="0"/>
              <a:t>Predatory Fish Removal Study</a:t>
            </a:r>
          </a:p>
          <a:p>
            <a:pPr lvl="1"/>
            <a:r>
              <a:rPr lang="en-US" dirty="0"/>
              <a:t>2019 – 2020</a:t>
            </a:r>
          </a:p>
          <a:p>
            <a:pPr lvl="1"/>
            <a:r>
              <a:rPr lang="en-US" dirty="0"/>
              <a:t>Beach seine, hoop trap, fyke trap, Kodiak trawl</a:t>
            </a:r>
          </a:p>
          <a:p>
            <a:r>
              <a:rPr lang="en-US" dirty="0"/>
              <a:t>Enhanced Predatory Fish Removal and Relocation Study</a:t>
            </a:r>
          </a:p>
          <a:p>
            <a:pPr lvl="1"/>
            <a:r>
              <a:rPr lang="en-US" dirty="0"/>
              <a:t>2021 – 2023</a:t>
            </a:r>
          </a:p>
          <a:p>
            <a:pPr lvl="1"/>
            <a:r>
              <a:rPr lang="en-US" dirty="0"/>
              <a:t>Electrofishing, beach seine, hoop trap, fyke trap, hook-and-line</a:t>
            </a:r>
          </a:p>
        </p:txBody>
      </p:sp>
    </p:spTree>
    <p:extLst>
      <p:ext uri="{BB962C8B-B14F-4D97-AF65-F5344CB8AC3E}">
        <p14:creationId xmlns:p14="http://schemas.microsoft.com/office/powerpoint/2010/main" val="1099001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0C61D-9E29-3FCF-89C2-ADF593300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E7D2A-7FDC-4154-DAD7-5BBF9E2DA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6888"/>
            <a:ext cx="10515600" cy="1325563"/>
          </a:xfrm>
        </p:spPr>
        <p:txBody>
          <a:bodyPr/>
          <a:lstStyle/>
          <a:p>
            <a:r>
              <a:rPr lang="en-US" dirty="0"/>
              <a:t>Predator Relocation Efforts </a:t>
            </a:r>
            <a:br>
              <a:rPr lang="en-US" dirty="0"/>
            </a:br>
            <a:r>
              <a:rPr lang="en-US" dirty="0"/>
              <a:t>at Clifton Court Forebay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22F814-1F30-E126-AE47-E14E5862E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Electrofishing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C5AEBB-3E84-721F-3F82-CD24F80BB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766" y="1228675"/>
            <a:ext cx="6973273" cy="551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6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20ACF-582E-A8A5-9875-27F99D3D8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05C5B-2247-EEA3-B21A-46034FC16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Predator Relocation Efforts </a:t>
            </a:r>
            <a:br>
              <a:rPr lang="en-US" dirty="0"/>
            </a:br>
            <a:r>
              <a:rPr lang="en-US" dirty="0"/>
              <a:t>at Clifton Court Forebay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930C5-FDE2-1AE3-32F5-7C4915F05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Beach seine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80E4C8-DE3F-2DD7-CBD7-EE3BD6951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1100" y="602055"/>
            <a:ext cx="4791744" cy="61159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906D89-7676-165F-0D90-650DC8CC5873}"/>
              </a:ext>
            </a:extLst>
          </p:cNvPr>
          <p:cNvSpPr txBox="1"/>
          <p:nvPr/>
        </p:nvSpPr>
        <p:spPr>
          <a:xfrm>
            <a:off x="7607444" y="6123543"/>
            <a:ext cx="26906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Beach seine sites in 2021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D328B0-380C-7226-6FE8-458C1D076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02" y="2429124"/>
            <a:ext cx="6916115" cy="390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00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2377F-41A9-9911-CB7B-8D079194B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6C9A1-8E0F-BE0A-479F-3EC9D5B6C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809" y="-68011"/>
            <a:ext cx="10515600" cy="1325563"/>
          </a:xfrm>
        </p:spPr>
        <p:txBody>
          <a:bodyPr/>
          <a:lstStyle/>
          <a:p>
            <a:r>
              <a:rPr lang="en-US" dirty="0"/>
              <a:t>Predator Relocation Efforts </a:t>
            </a:r>
            <a:br>
              <a:rPr lang="en-US" dirty="0"/>
            </a:br>
            <a:r>
              <a:rPr lang="en-US" dirty="0"/>
              <a:t>at Clifton Court Forebay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0101B7-70A3-D838-D463-D2324E09E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Hoop traps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CAB546-FE15-90CD-65F5-795068FB8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24429"/>
            <a:ext cx="6093004" cy="60546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45B563-F17E-8DBF-A81A-18553CDFF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7" y="2558748"/>
            <a:ext cx="6782747" cy="289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08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A48C6B-05C4-1A6E-5D50-314E83828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A4357-0C41-E8E4-A45D-48DEF96D5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548" y="54681"/>
            <a:ext cx="10515600" cy="1325563"/>
          </a:xfrm>
        </p:spPr>
        <p:txBody>
          <a:bodyPr/>
          <a:lstStyle/>
          <a:p>
            <a:r>
              <a:rPr lang="en-US" dirty="0"/>
              <a:t>Predator Relocation Efforts </a:t>
            </a:r>
            <a:br>
              <a:rPr lang="en-US" dirty="0"/>
            </a:br>
            <a:r>
              <a:rPr lang="en-US" dirty="0"/>
              <a:t>at Clifton Court Forebay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6E188E0-851B-DB13-A875-0CB36141DC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2878085"/>
              </p:ext>
            </p:extLst>
          </p:nvPr>
        </p:nvGraphicFramePr>
        <p:xfrm>
          <a:off x="1894348" y="12808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319147A4-B895-0BA7-E4B0-C1620D3517B0}"/>
              </a:ext>
            </a:extLst>
          </p:cNvPr>
          <p:cNvSpPr/>
          <p:nvPr/>
        </p:nvSpPr>
        <p:spPr>
          <a:xfrm>
            <a:off x="6451160" y="1671830"/>
            <a:ext cx="2729074" cy="2563983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682DF0-E37A-91C8-4F74-1195E21AEC63}"/>
              </a:ext>
            </a:extLst>
          </p:cNvPr>
          <p:cNvSpPr/>
          <p:nvPr/>
        </p:nvSpPr>
        <p:spPr>
          <a:xfrm>
            <a:off x="4627600" y="1671830"/>
            <a:ext cx="1819382" cy="2563983"/>
          </a:xfrm>
          <a:prstGeom prst="rect">
            <a:avLst/>
          </a:prstGeom>
          <a:solidFill>
            <a:schemeClr val="accent2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4E6E62-DDAA-6DD0-E494-E3EE09B7F146}"/>
              </a:ext>
            </a:extLst>
          </p:cNvPr>
          <p:cNvSpPr/>
          <p:nvPr/>
        </p:nvSpPr>
        <p:spPr>
          <a:xfrm>
            <a:off x="1801640" y="1671830"/>
            <a:ext cx="2825960" cy="2563983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361DED-B36B-91A9-0335-1339B72191DE}"/>
              </a:ext>
            </a:extLst>
          </p:cNvPr>
          <p:cNvSpPr txBox="1"/>
          <p:nvPr/>
        </p:nvSpPr>
        <p:spPr>
          <a:xfrm>
            <a:off x="2852812" y="1268537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C57651-17E5-1F38-40B2-31397D7421A6}"/>
              </a:ext>
            </a:extLst>
          </p:cNvPr>
          <p:cNvSpPr txBox="1"/>
          <p:nvPr/>
        </p:nvSpPr>
        <p:spPr>
          <a:xfrm>
            <a:off x="5249500" y="1269266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PFRS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906880-1717-8420-B9F4-1F6940AB1B07}"/>
              </a:ext>
            </a:extLst>
          </p:cNvPr>
          <p:cNvSpPr txBox="1"/>
          <p:nvPr/>
        </p:nvSpPr>
        <p:spPr>
          <a:xfrm>
            <a:off x="7259252" y="1269266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EPFRRS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3924A5-43E3-60BD-E968-97341C3DBED8}"/>
              </a:ext>
            </a:extLst>
          </p:cNvPr>
          <p:cNvSpPr/>
          <p:nvPr/>
        </p:nvSpPr>
        <p:spPr>
          <a:xfrm>
            <a:off x="1797462" y="4239336"/>
            <a:ext cx="2825960" cy="2563983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Electrofishing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4A976B-0E4B-3732-51AD-4E157B7020BE}"/>
              </a:ext>
            </a:extLst>
          </p:cNvPr>
          <p:cNvSpPr/>
          <p:nvPr/>
        </p:nvSpPr>
        <p:spPr>
          <a:xfrm>
            <a:off x="4623422" y="4235153"/>
            <a:ext cx="1819382" cy="2563983"/>
          </a:xfrm>
          <a:prstGeom prst="rect">
            <a:avLst/>
          </a:prstGeom>
          <a:solidFill>
            <a:schemeClr val="accent2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Beach Seine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Hoop Trap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trike="sngStrike" dirty="0">
                <a:solidFill>
                  <a:schemeClr val="tx1"/>
                </a:solidFill>
              </a:rPr>
              <a:t>Fyke Trap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trike="sngStrike" dirty="0">
                <a:solidFill>
                  <a:schemeClr val="tx1"/>
                </a:solidFill>
              </a:rPr>
              <a:t>Kodiak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trike="sngStrike" dirty="0">
                <a:solidFill>
                  <a:schemeClr val="tx1"/>
                </a:solidFill>
              </a:rPr>
              <a:t>Lampara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3F4440-BB3B-E214-14AD-C858E28B1418}"/>
              </a:ext>
            </a:extLst>
          </p:cNvPr>
          <p:cNvSpPr/>
          <p:nvPr/>
        </p:nvSpPr>
        <p:spPr>
          <a:xfrm>
            <a:off x="6451160" y="4235153"/>
            <a:ext cx="2729074" cy="2563983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Electrofishing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Beach Seine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Hoop Trap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trike="sngStrike" dirty="0">
                <a:solidFill>
                  <a:schemeClr val="tx1"/>
                </a:solidFill>
              </a:rPr>
              <a:t>Kodiak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trike="sngStrike" dirty="0">
                <a:solidFill>
                  <a:schemeClr val="tx1"/>
                </a:solidFill>
              </a:rPr>
              <a:t>Hook and Line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49CC109-82ED-82D0-6537-CC3418D4FEA0}"/>
              </a:ext>
            </a:extLst>
          </p:cNvPr>
          <p:cNvCxnSpPr/>
          <p:nvPr/>
        </p:nvCxnSpPr>
        <p:spPr>
          <a:xfrm>
            <a:off x="2011680" y="1956816"/>
            <a:ext cx="65836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129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AF9202-2374-118B-8874-F438582DA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B3266-F280-2F42-A98E-3225D6F0F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8182F-4A19-C26A-7F5B-D16FB34D8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Sparse data exists for most species</a:t>
            </a:r>
          </a:p>
          <a:p>
            <a:pPr lvl="1"/>
            <a:r>
              <a:rPr lang="en-US" dirty="0"/>
              <a:t>Selected 5 most abundant for this analysis</a:t>
            </a:r>
          </a:p>
        </p:txBody>
      </p:sp>
    </p:spTree>
    <p:extLst>
      <p:ext uri="{BB962C8B-B14F-4D97-AF65-F5344CB8AC3E}">
        <p14:creationId xmlns:p14="http://schemas.microsoft.com/office/powerpoint/2010/main" val="2167472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B84A31E17CB3459AC6234F812539A2" ma:contentTypeVersion="15" ma:contentTypeDescription="Create a new document." ma:contentTypeScope="" ma:versionID="8c0304746d724bc7cb8cb3be3ad8355d">
  <xsd:schema xmlns:xsd="http://www.w3.org/2001/XMLSchema" xmlns:xs="http://www.w3.org/2001/XMLSchema" xmlns:p="http://schemas.microsoft.com/office/2006/metadata/properties" xmlns:ns2="621884dc-ed41-4e23-8082-3b3c3fb46587" xmlns:ns3="45f58263-8ff7-4919-9037-2ab875702519" targetNamespace="http://schemas.microsoft.com/office/2006/metadata/properties" ma:root="true" ma:fieldsID="5e86fd1f4b3eac2b7e9268801455bb09" ns2:_="" ns3:_="">
    <xsd:import namespace="621884dc-ed41-4e23-8082-3b3c3fb46587"/>
    <xsd:import namespace="45f58263-8ff7-4919-9037-2ab8757025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1884dc-ed41-4e23-8082-3b3c3fb465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51b62a4-9796-44f9-b2a5-9cb121c108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f58263-8ff7-4919-9037-2ab87570251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5bf88f8-d751-447f-8dd9-e9b5c25f4b71}" ma:internalName="TaxCatchAll" ma:showField="CatchAllData" ma:web="45f58263-8ff7-4919-9037-2ab8757025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21884dc-ed41-4e23-8082-3b3c3fb46587">
      <Terms xmlns="http://schemas.microsoft.com/office/infopath/2007/PartnerControls"/>
    </lcf76f155ced4ddcb4097134ff3c332f>
    <TaxCatchAll xmlns="45f58263-8ff7-4919-9037-2ab87570251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C524B2-0054-43F9-9901-13A6D3C44F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1884dc-ed41-4e23-8082-3b3c3fb46587"/>
    <ds:schemaRef ds:uri="45f58263-8ff7-4919-9037-2ab8757025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971BB53-E7B2-40B0-A0D8-FD42343B1313}">
  <ds:schemaRefs>
    <ds:schemaRef ds:uri="http://schemas.microsoft.com/office/2006/metadata/properties"/>
    <ds:schemaRef ds:uri="http://schemas.microsoft.com/office/infopath/2007/PartnerControls"/>
    <ds:schemaRef ds:uri="621884dc-ed41-4e23-8082-3b3c3fb46587"/>
    <ds:schemaRef ds:uri="45f58263-8ff7-4919-9037-2ab875702519"/>
  </ds:schemaRefs>
</ds:datastoreItem>
</file>

<file path=customXml/itemProps3.xml><?xml version="1.0" encoding="utf-8"?>
<ds:datastoreItem xmlns:ds="http://schemas.openxmlformats.org/officeDocument/2006/customXml" ds:itemID="{5608DB3D-0B60-4B5E-BDCA-26C1D49DEB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1425</TotalTime>
  <Words>953</Words>
  <Application>Microsoft Office PowerPoint</Application>
  <PresentationFormat>Widescreen</PresentationFormat>
  <Paragraphs>182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Aptos</vt:lpstr>
      <vt:lpstr>Aptos Display</vt:lpstr>
      <vt:lpstr>Arial</vt:lpstr>
      <vt:lpstr>Cambria Math</vt:lpstr>
      <vt:lpstr>Libre Franklin</vt:lpstr>
      <vt:lpstr>Lucida Console</vt:lpstr>
      <vt:lpstr>Office Theme</vt:lpstr>
      <vt:lpstr>Gear Comparison of Predator Removal Efforts at Clifton Court Forebay</vt:lpstr>
      <vt:lpstr>Outline</vt:lpstr>
      <vt:lpstr>Predator Relocation Efforts  at Clifton Court Forebay</vt:lpstr>
      <vt:lpstr>Predator Relocation Efforts  at Clifton Court Forebay</vt:lpstr>
      <vt:lpstr>Predator Relocation Efforts  at Clifton Court Forebay</vt:lpstr>
      <vt:lpstr>Predator Relocation Efforts  at Clifton Court Forebay</vt:lpstr>
      <vt:lpstr>Predator Relocation Efforts  at Clifton Court Forebay</vt:lpstr>
      <vt:lpstr>Predator Relocation Efforts  at Clifton Court Forebay</vt:lpstr>
      <vt:lpstr>Data limitations</vt:lpstr>
      <vt:lpstr>Data limitations</vt:lpstr>
      <vt:lpstr>Data limitations</vt:lpstr>
      <vt:lpstr>Data limitations</vt:lpstr>
      <vt:lpstr>Data limitations</vt:lpstr>
      <vt:lpstr>Fish Processing</vt:lpstr>
      <vt:lpstr>Data limitations</vt:lpstr>
      <vt:lpstr>Data limitations</vt:lpstr>
      <vt:lpstr>PowerPoint Presentation</vt:lpstr>
      <vt:lpstr>Data limitations</vt:lpstr>
      <vt:lpstr>Bayesian hierarchical modeling</vt:lpstr>
      <vt:lpstr>Bayesian hierarchical modeling</vt:lpstr>
      <vt:lpstr>Bayesian hierarchical modeling</vt:lpstr>
      <vt:lpstr>Bayesian hierarchical modeling</vt:lpstr>
      <vt:lpstr>Bayesian hierarchical modeling</vt:lpstr>
      <vt:lpstr>PowerPoint Presentation</vt:lpstr>
      <vt:lpstr>Bayesian hierarchical modeling</vt:lpstr>
      <vt:lpstr>PowerPoint Presentation</vt:lpstr>
      <vt:lpstr>PowerPoint Presentation</vt:lpstr>
      <vt:lpstr>PowerPoint Presentation</vt:lpstr>
      <vt:lpstr>Bayesian hierarchical modeling</vt:lpstr>
      <vt:lpstr>PowerPoint Presentation</vt:lpstr>
      <vt:lpstr>PowerPoint Presentation</vt:lpstr>
      <vt:lpstr>Size class analyses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Cox, Daniel@DWR (he/him)</dc:creator>
  <cp:lastModifiedBy>Cox, Daniel@DWR (he/him)</cp:lastModifiedBy>
  <cp:revision>1</cp:revision>
  <dcterms:created xsi:type="dcterms:W3CDTF">2025-05-07T18:03:27Z</dcterms:created>
  <dcterms:modified xsi:type="dcterms:W3CDTF">2025-05-08T20:34:08Z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0x01010013B84A31E17CB3459AC6234F812539A2</vt:lpwstr>
  </property>
  <property fmtid="{D5CDD505-2E9C-101B-9397-08002B2CF9AE}" pid="3" name="MediaServiceImageTags">
    <vt:lpwstr/>
  </property>
</Properties>
</file>