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267" r:id="rId2"/>
    <p:sldId id="272" r:id="rId3"/>
    <p:sldId id="271" r:id="rId4"/>
    <p:sldId id="257" r:id="rId5"/>
    <p:sldId id="270" r:id="rId6"/>
    <p:sldId id="273" r:id="rId7"/>
    <p:sldId id="269" r:id="rId8"/>
    <p:sldId id="275" r:id="rId9"/>
    <p:sldId id="258" r:id="rId10"/>
    <p:sldId id="259" r:id="rId11"/>
    <p:sldId id="301" r:id="rId12"/>
    <p:sldId id="276" r:id="rId13"/>
    <p:sldId id="278" r:id="rId14"/>
    <p:sldId id="279" r:id="rId15"/>
    <p:sldId id="280" r:id="rId16"/>
    <p:sldId id="284" r:id="rId17"/>
    <p:sldId id="282" r:id="rId18"/>
    <p:sldId id="283" r:id="rId19"/>
    <p:sldId id="277" r:id="rId20"/>
    <p:sldId id="281" r:id="rId21"/>
    <p:sldId id="260" r:id="rId22"/>
    <p:sldId id="285" r:id="rId23"/>
    <p:sldId id="286" r:id="rId24"/>
    <p:sldId id="287" r:id="rId25"/>
    <p:sldId id="288" r:id="rId26"/>
    <p:sldId id="289" r:id="rId27"/>
    <p:sldId id="290" r:id="rId28"/>
    <p:sldId id="263" r:id="rId29"/>
    <p:sldId id="292" r:id="rId30"/>
    <p:sldId id="293" r:id="rId31"/>
    <p:sldId id="294" r:id="rId32"/>
    <p:sldId id="295" r:id="rId33"/>
    <p:sldId id="296" r:id="rId34"/>
    <p:sldId id="297" r:id="rId35"/>
    <p:sldId id="298" r:id="rId36"/>
    <p:sldId id="299" r:id="rId37"/>
    <p:sldId id="300" r:id="rId38"/>
    <p:sldId id="264" r:id="rId39"/>
    <p:sldId id="302" r:id="rId40"/>
    <p:sldId id="266" r:id="rId41"/>
    <p:sldId id="274" r:id="rId42"/>
    <p:sldId id="265"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664BA-F74F-4401-9C14-0A682B968C95}" v="314" dt="2023-05-11T20:08:04.4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065" autoAdjust="0"/>
  </p:normalViewPr>
  <p:slideViewPr>
    <p:cSldViewPr snapToGrid="0">
      <p:cViewPr varScale="1">
        <p:scale>
          <a:sx n="77" d="100"/>
          <a:sy n="77" d="100"/>
        </p:scale>
        <p:origin x="1914" y="84"/>
      </p:cViewPr>
      <p:guideLst/>
    </p:cSldViewPr>
  </p:slideViewPr>
  <p:outlineViewPr>
    <p:cViewPr>
      <p:scale>
        <a:sx n="33" d="100"/>
        <a:sy n="33" d="100"/>
      </p:scale>
      <p:origin x="0" y="-662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lis, Daniel@Wildlife" userId="b07a757f-c701-4074-966e-a7cb308cabba" providerId="ADAL" clId="{0F3664BA-F74F-4401-9C14-0A682B968C95}"/>
    <pc:docChg chg="undo custSel addSld delSld modSld sldOrd">
      <pc:chgData name="Ellis, Daniel@Wildlife" userId="b07a757f-c701-4074-966e-a7cb308cabba" providerId="ADAL" clId="{0F3664BA-F74F-4401-9C14-0A682B968C95}" dt="2023-05-11T20:08:04.451" v="3084"/>
      <pc:docMkLst>
        <pc:docMk/>
      </pc:docMkLst>
      <pc:sldChg chg="addSp modSp mod modAnim modNotesTx">
        <pc:chgData name="Ellis, Daniel@Wildlife" userId="b07a757f-c701-4074-966e-a7cb308cabba" providerId="ADAL" clId="{0F3664BA-F74F-4401-9C14-0A682B968C95}" dt="2023-05-10T18:59:53.626" v="1551" actId="20577"/>
        <pc:sldMkLst>
          <pc:docMk/>
          <pc:sldMk cId="568363729" sldId="257"/>
        </pc:sldMkLst>
        <pc:spChg chg="mod">
          <ac:chgData name="Ellis, Daniel@Wildlife" userId="b07a757f-c701-4074-966e-a7cb308cabba" providerId="ADAL" clId="{0F3664BA-F74F-4401-9C14-0A682B968C95}" dt="2023-05-09T18:20:03.169" v="209"/>
          <ac:spMkLst>
            <pc:docMk/>
            <pc:sldMk cId="568363729" sldId="257"/>
            <ac:spMk id="2" creationId="{125D10B3-3B25-0510-960C-F651041FFAD5}"/>
          </ac:spMkLst>
        </pc:spChg>
        <pc:spChg chg="mod">
          <ac:chgData name="Ellis, Daniel@Wildlife" userId="b07a757f-c701-4074-966e-a7cb308cabba" providerId="ADAL" clId="{0F3664BA-F74F-4401-9C14-0A682B968C95}" dt="2023-05-09T18:18:20.849" v="109" actId="13926"/>
          <ac:spMkLst>
            <pc:docMk/>
            <pc:sldMk cId="568363729" sldId="257"/>
            <ac:spMk id="3" creationId="{7C5AC528-E408-0095-98A7-E956693F52FD}"/>
          </ac:spMkLst>
        </pc:spChg>
        <pc:spChg chg="add mod">
          <ac:chgData name="Ellis, Daniel@Wildlife" userId="b07a757f-c701-4074-966e-a7cb308cabba" providerId="ADAL" clId="{0F3664BA-F74F-4401-9C14-0A682B968C95}" dt="2023-05-09T18:19:31.143" v="207" actId="1076"/>
          <ac:spMkLst>
            <pc:docMk/>
            <pc:sldMk cId="568363729" sldId="257"/>
            <ac:spMk id="7" creationId="{8CAE6690-19BA-D0DC-AFAE-AC1CA6D0017E}"/>
          </ac:spMkLst>
        </pc:spChg>
        <pc:spChg chg="add mod">
          <ac:chgData name="Ellis, Daniel@Wildlife" userId="b07a757f-c701-4074-966e-a7cb308cabba" providerId="ADAL" clId="{0F3664BA-F74F-4401-9C14-0A682B968C95}" dt="2023-05-09T18:35:24.704" v="719" actId="113"/>
          <ac:spMkLst>
            <pc:docMk/>
            <pc:sldMk cId="568363729" sldId="257"/>
            <ac:spMk id="8" creationId="{89ED45EF-C516-F735-6A23-AA38BA3FC416}"/>
          </ac:spMkLst>
        </pc:spChg>
      </pc:sldChg>
      <pc:sldChg chg="addSp delSp modSp mod modNotesTx">
        <pc:chgData name="Ellis, Daniel@Wildlife" userId="b07a757f-c701-4074-966e-a7cb308cabba" providerId="ADAL" clId="{0F3664BA-F74F-4401-9C14-0A682B968C95}" dt="2023-05-10T19:24:16.900" v="1834" actId="313"/>
        <pc:sldMkLst>
          <pc:docMk/>
          <pc:sldMk cId="1364676690" sldId="258"/>
        </pc:sldMkLst>
        <pc:spChg chg="mod">
          <ac:chgData name="Ellis, Daniel@Wildlife" userId="b07a757f-c701-4074-966e-a7cb308cabba" providerId="ADAL" clId="{0F3664BA-F74F-4401-9C14-0A682B968C95}" dt="2023-05-09T21:50:13.382" v="1009"/>
          <ac:spMkLst>
            <pc:docMk/>
            <pc:sldMk cId="1364676690" sldId="258"/>
            <ac:spMk id="2" creationId="{125D10B3-3B25-0510-960C-F651041FFAD5}"/>
          </ac:spMkLst>
        </pc:spChg>
        <pc:spChg chg="del">
          <ac:chgData name="Ellis, Daniel@Wildlife" userId="b07a757f-c701-4074-966e-a7cb308cabba" providerId="ADAL" clId="{0F3664BA-F74F-4401-9C14-0A682B968C95}" dt="2023-05-09T21:48:54.047" v="979" actId="931"/>
          <ac:spMkLst>
            <pc:docMk/>
            <pc:sldMk cId="1364676690" sldId="258"/>
            <ac:spMk id="3" creationId="{7C5AC528-E408-0095-98A7-E956693F52FD}"/>
          </ac:spMkLst>
        </pc:spChg>
        <pc:spChg chg="add del mod">
          <ac:chgData name="Ellis, Daniel@Wildlife" userId="b07a757f-c701-4074-966e-a7cb308cabba" providerId="ADAL" clId="{0F3664BA-F74F-4401-9C14-0A682B968C95}" dt="2023-05-09T22:37:20.225" v="1024" actId="931"/>
          <ac:spMkLst>
            <pc:docMk/>
            <pc:sldMk cId="1364676690" sldId="258"/>
            <ac:spMk id="7" creationId="{C75511CB-1B48-E2E5-188C-68FDEE608213}"/>
          </ac:spMkLst>
        </pc:spChg>
        <pc:picChg chg="add del mod">
          <ac:chgData name="Ellis, Daniel@Wildlife" userId="b07a757f-c701-4074-966e-a7cb308cabba" providerId="ADAL" clId="{0F3664BA-F74F-4401-9C14-0A682B968C95}" dt="2023-05-09T22:36:17.205" v="1016" actId="478"/>
          <ac:picMkLst>
            <pc:docMk/>
            <pc:sldMk cId="1364676690" sldId="258"/>
            <ac:picMk id="5" creationId="{5EEA2BFD-9C91-757F-51FD-E1AB8DA1086F}"/>
          </ac:picMkLst>
        </pc:picChg>
        <pc:picChg chg="add mod">
          <ac:chgData name="Ellis, Daniel@Wildlife" userId="b07a757f-c701-4074-966e-a7cb308cabba" providerId="ADAL" clId="{0F3664BA-F74F-4401-9C14-0A682B968C95}" dt="2023-05-09T22:37:21.339" v="1025" actId="27614"/>
          <ac:picMkLst>
            <pc:docMk/>
            <pc:sldMk cId="1364676690" sldId="258"/>
            <ac:picMk id="9" creationId="{3D8E4181-A8A8-00FE-4769-E4DC394A3BCF}"/>
          </ac:picMkLst>
        </pc:picChg>
      </pc:sldChg>
      <pc:sldChg chg="addSp delSp modSp mod modNotesTx">
        <pc:chgData name="Ellis, Daniel@Wildlife" userId="b07a757f-c701-4074-966e-a7cb308cabba" providerId="ADAL" clId="{0F3664BA-F74F-4401-9C14-0A682B968C95}" dt="2023-05-10T19:24:55.496" v="1927" actId="20577"/>
        <pc:sldMkLst>
          <pc:docMk/>
          <pc:sldMk cId="3088165524" sldId="259"/>
        </pc:sldMkLst>
        <pc:spChg chg="mod">
          <ac:chgData name="Ellis, Daniel@Wildlife" userId="b07a757f-c701-4074-966e-a7cb308cabba" providerId="ADAL" clId="{0F3664BA-F74F-4401-9C14-0A682B968C95}" dt="2023-05-09T21:50:15.617" v="1010"/>
          <ac:spMkLst>
            <pc:docMk/>
            <pc:sldMk cId="3088165524" sldId="259"/>
            <ac:spMk id="2" creationId="{125D10B3-3B25-0510-960C-F651041FFAD5}"/>
          </ac:spMkLst>
        </pc:spChg>
        <pc:spChg chg="del">
          <ac:chgData name="Ellis, Daniel@Wildlife" userId="b07a757f-c701-4074-966e-a7cb308cabba" providerId="ADAL" clId="{0F3664BA-F74F-4401-9C14-0A682B968C95}" dt="2023-05-09T21:49:04.097" v="982" actId="931"/>
          <ac:spMkLst>
            <pc:docMk/>
            <pc:sldMk cId="3088165524" sldId="259"/>
            <ac:spMk id="3" creationId="{7C5AC528-E408-0095-98A7-E956693F52FD}"/>
          </ac:spMkLst>
        </pc:spChg>
        <pc:spChg chg="add del mod">
          <ac:chgData name="Ellis, Daniel@Wildlife" userId="b07a757f-c701-4074-966e-a7cb308cabba" providerId="ADAL" clId="{0F3664BA-F74F-4401-9C14-0A682B968C95}" dt="2023-05-09T22:37:01.787" v="1018" actId="931"/>
          <ac:spMkLst>
            <pc:docMk/>
            <pc:sldMk cId="3088165524" sldId="259"/>
            <ac:spMk id="7" creationId="{6D7EAA75-B568-6401-75F4-CD13EF664617}"/>
          </ac:spMkLst>
        </pc:spChg>
        <pc:picChg chg="add del mod">
          <ac:chgData name="Ellis, Daniel@Wildlife" userId="b07a757f-c701-4074-966e-a7cb308cabba" providerId="ADAL" clId="{0F3664BA-F74F-4401-9C14-0A682B968C95}" dt="2023-05-09T22:36:18.590" v="1017" actId="478"/>
          <ac:picMkLst>
            <pc:docMk/>
            <pc:sldMk cId="3088165524" sldId="259"/>
            <ac:picMk id="5" creationId="{52BAF8C3-EF7C-89E5-7390-6DF76955341C}"/>
          </ac:picMkLst>
        </pc:picChg>
        <pc:picChg chg="add mod">
          <ac:chgData name="Ellis, Daniel@Wildlife" userId="b07a757f-c701-4074-966e-a7cb308cabba" providerId="ADAL" clId="{0F3664BA-F74F-4401-9C14-0A682B968C95}" dt="2023-05-09T22:37:03.714" v="1019" actId="27614"/>
          <ac:picMkLst>
            <pc:docMk/>
            <pc:sldMk cId="3088165524" sldId="259"/>
            <ac:picMk id="9" creationId="{D7243880-03C2-0BE7-12D1-FC42E77FAD6C}"/>
          </ac:picMkLst>
        </pc:picChg>
        <pc:picChg chg="add del mod">
          <ac:chgData name="Ellis, Daniel@Wildlife" userId="b07a757f-c701-4074-966e-a7cb308cabba" providerId="ADAL" clId="{0F3664BA-F74F-4401-9C14-0A682B968C95}" dt="2023-05-09T22:37:11.950" v="1023" actId="931"/>
          <ac:picMkLst>
            <pc:docMk/>
            <pc:sldMk cId="3088165524" sldId="259"/>
            <ac:picMk id="11" creationId="{46D8EAEC-E97A-C44F-F9AC-3DB4B93BA246}"/>
          </ac:picMkLst>
        </pc:picChg>
      </pc:sldChg>
      <pc:sldChg chg="addSp delSp modSp modNotesTx">
        <pc:chgData name="Ellis, Daniel@Wildlife" userId="b07a757f-c701-4074-966e-a7cb308cabba" providerId="ADAL" clId="{0F3664BA-F74F-4401-9C14-0A682B968C95}" dt="2023-05-10T19:29:33.918" v="2539" actId="20577"/>
        <pc:sldMkLst>
          <pc:docMk/>
          <pc:sldMk cId="3940783237" sldId="260"/>
        </pc:sldMkLst>
        <pc:spChg chg="mod">
          <ac:chgData name="Ellis, Daniel@Wildlife" userId="b07a757f-c701-4074-966e-a7cb308cabba" providerId="ADAL" clId="{0F3664BA-F74F-4401-9C14-0A682B968C95}" dt="2023-05-10T18:38:40.290" v="1088" actId="27614"/>
          <ac:spMkLst>
            <pc:docMk/>
            <pc:sldMk cId="3940783237" sldId="260"/>
            <ac:spMk id="2" creationId="{125D10B3-3B25-0510-960C-F651041FFAD5}"/>
          </ac:spMkLst>
        </pc:spChg>
        <pc:spChg chg="del">
          <ac:chgData name="Ellis, Daniel@Wildlife" userId="b07a757f-c701-4074-966e-a7cb308cabba" providerId="ADAL" clId="{0F3664BA-F74F-4401-9C14-0A682B968C95}" dt="2023-05-10T18:38:38.992" v="1087" actId="931"/>
          <ac:spMkLst>
            <pc:docMk/>
            <pc:sldMk cId="3940783237" sldId="260"/>
            <ac:spMk id="3" creationId="{7C5AC528-E408-0095-98A7-E956693F52FD}"/>
          </ac:spMkLst>
        </pc:spChg>
        <pc:picChg chg="add mod">
          <ac:chgData name="Ellis, Daniel@Wildlife" userId="b07a757f-c701-4074-966e-a7cb308cabba" providerId="ADAL" clId="{0F3664BA-F74F-4401-9C14-0A682B968C95}" dt="2023-05-10T18:39:00.364" v="1093" actId="732"/>
          <ac:picMkLst>
            <pc:docMk/>
            <pc:sldMk cId="3940783237" sldId="260"/>
            <ac:picMk id="5" creationId="{4E4E840F-4CB5-5A91-1441-D6F3DA55C749}"/>
          </ac:picMkLst>
        </pc:picChg>
      </pc:sldChg>
      <pc:sldChg chg="del">
        <pc:chgData name="Ellis, Daniel@Wildlife" userId="b07a757f-c701-4074-966e-a7cb308cabba" providerId="ADAL" clId="{0F3664BA-F74F-4401-9C14-0A682B968C95}" dt="2023-05-09T21:49:57.296" v="1007" actId="47"/>
        <pc:sldMkLst>
          <pc:docMk/>
          <pc:sldMk cId="452833929" sldId="261"/>
        </pc:sldMkLst>
      </pc:sldChg>
      <pc:sldChg chg="del">
        <pc:chgData name="Ellis, Daniel@Wildlife" userId="b07a757f-c701-4074-966e-a7cb308cabba" providerId="ADAL" clId="{0F3664BA-F74F-4401-9C14-0A682B968C95}" dt="2023-05-09T21:52:17.288" v="1011" actId="47"/>
        <pc:sldMkLst>
          <pc:docMk/>
          <pc:sldMk cId="3313504866" sldId="262"/>
        </pc:sldMkLst>
      </pc:sldChg>
      <pc:sldChg chg="addSp delSp modSp mod modNotesTx">
        <pc:chgData name="Ellis, Daniel@Wildlife" userId="b07a757f-c701-4074-966e-a7cb308cabba" providerId="ADAL" clId="{0F3664BA-F74F-4401-9C14-0A682B968C95}" dt="2023-05-10T19:31:29.248" v="2835" actId="20577"/>
        <pc:sldMkLst>
          <pc:docMk/>
          <pc:sldMk cId="2519643077" sldId="263"/>
        </pc:sldMkLst>
        <pc:spChg chg="del">
          <ac:chgData name="Ellis, Daniel@Wildlife" userId="b07a757f-c701-4074-966e-a7cb308cabba" providerId="ADAL" clId="{0F3664BA-F74F-4401-9C14-0A682B968C95}" dt="2023-05-10T18:57:00.331" v="1347" actId="931"/>
          <ac:spMkLst>
            <pc:docMk/>
            <pc:sldMk cId="2519643077" sldId="263"/>
            <ac:spMk id="3" creationId="{7C5AC528-E408-0095-98A7-E956693F52FD}"/>
          </ac:spMkLst>
        </pc:spChg>
        <pc:picChg chg="add mod">
          <ac:chgData name="Ellis, Daniel@Wildlife" userId="b07a757f-c701-4074-966e-a7cb308cabba" providerId="ADAL" clId="{0F3664BA-F74F-4401-9C14-0A682B968C95}" dt="2023-05-10T18:57:02.337" v="1348" actId="27614"/>
          <ac:picMkLst>
            <pc:docMk/>
            <pc:sldMk cId="2519643077" sldId="263"/>
            <ac:picMk id="5" creationId="{8878233D-85B1-B341-02F1-99128636D116}"/>
          </ac:picMkLst>
        </pc:picChg>
      </pc:sldChg>
      <pc:sldChg chg="addSp modSp mod modAnim modNotesTx">
        <pc:chgData name="Ellis, Daniel@Wildlife" userId="b07a757f-c701-4074-966e-a7cb308cabba" providerId="ADAL" clId="{0F3664BA-F74F-4401-9C14-0A682B968C95}" dt="2023-05-10T19:32:41.242" v="2980" actId="20577"/>
        <pc:sldMkLst>
          <pc:docMk/>
          <pc:sldMk cId="784656155" sldId="264"/>
        </pc:sldMkLst>
        <pc:picChg chg="add mod">
          <ac:chgData name="Ellis, Daniel@Wildlife" userId="b07a757f-c701-4074-966e-a7cb308cabba" providerId="ADAL" clId="{0F3664BA-F74F-4401-9C14-0A682B968C95}" dt="2023-05-09T18:43:52.155" v="954" actId="962"/>
          <ac:picMkLst>
            <pc:docMk/>
            <pc:sldMk cId="784656155" sldId="264"/>
            <ac:picMk id="5" creationId="{587DC247-39CC-C642-6587-BE6BCA0FD57F}"/>
          </ac:picMkLst>
        </pc:picChg>
        <pc:picChg chg="add mod">
          <ac:chgData name="Ellis, Daniel@Wildlife" userId="b07a757f-c701-4074-966e-a7cb308cabba" providerId="ADAL" clId="{0F3664BA-F74F-4401-9C14-0A682B968C95}" dt="2023-05-09T18:44:10.411" v="958" actId="962"/>
          <ac:picMkLst>
            <pc:docMk/>
            <pc:sldMk cId="784656155" sldId="264"/>
            <ac:picMk id="7" creationId="{3FD074E6-D48E-F870-A651-26186C27B5C0}"/>
          </ac:picMkLst>
        </pc:picChg>
        <pc:picChg chg="add mod">
          <ac:chgData name="Ellis, Daniel@Wildlife" userId="b07a757f-c701-4074-966e-a7cb308cabba" providerId="ADAL" clId="{0F3664BA-F74F-4401-9C14-0A682B968C95}" dt="2023-05-09T18:44:20.238" v="962" actId="962"/>
          <ac:picMkLst>
            <pc:docMk/>
            <pc:sldMk cId="784656155" sldId="264"/>
            <ac:picMk id="9" creationId="{F493AE48-FFBD-8A63-4631-89D80FCF6E19}"/>
          </ac:picMkLst>
        </pc:picChg>
      </pc:sldChg>
      <pc:sldChg chg="addSp modSp mod modAnim modNotesTx">
        <pc:chgData name="Ellis, Daniel@Wildlife" userId="b07a757f-c701-4074-966e-a7cb308cabba" providerId="ADAL" clId="{0F3664BA-F74F-4401-9C14-0A682B968C95}" dt="2023-05-10T19:32:48.858" v="3006" actId="20577"/>
        <pc:sldMkLst>
          <pc:docMk/>
          <pc:sldMk cId="2177875783" sldId="266"/>
        </pc:sldMkLst>
        <pc:picChg chg="add mod">
          <ac:chgData name="Ellis, Daniel@Wildlife" userId="b07a757f-c701-4074-966e-a7cb308cabba" providerId="ADAL" clId="{0F3664BA-F74F-4401-9C14-0A682B968C95}" dt="2023-05-09T18:43:33.759" v="950" actId="962"/>
          <ac:picMkLst>
            <pc:docMk/>
            <pc:sldMk cId="2177875783" sldId="266"/>
            <ac:picMk id="5" creationId="{8D437609-9B43-6D44-0906-3635987EF56A}"/>
          </ac:picMkLst>
        </pc:picChg>
      </pc:sldChg>
      <pc:sldChg chg="modSp add del mod">
        <pc:chgData name="Ellis, Daniel@Wildlife" userId="b07a757f-c701-4074-966e-a7cb308cabba" providerId="ADAL" clId="{0F3664BA-F74F-4401-9C14-0A682B968C95}" dt="2023-05-09T18:20:30.896" v="250" actId="47"/>
        <pc:sldMkLst>
          <pc:docMk/>
          <pc:sldMk cId="261105091" sldId="268"/>
        </pc:sldMkLst>
        <pc:spChg chg="mod">
          <ac:chgData name="Ellis, Daniel@Wildlife" userId="b07a757f-c701-4074-966e-a7cb308cabba" providerId="ADAL" clId="{0F3664BA-F74F-4401-9C14-0A682B968C95}" dt="2023-05-09T18:20:27.144" v="248" actId="21"/>
          <ac:spMkLst>
            <pc:docMk/>
            <pc:sldMk cId="261105091" sldId="268"/>
            <ac:spMk id="2" creationId="{125D10B3-3B25-0510-960C-F651041FFAD5}"/>
          </ac:spMkLst>
        </pc:spChg>
      </pc:sldChg>
      <pc:sldChg chg="addSp delSp modSp add mod modNotesTx">
        <pc:chgData name="Ellis, Daniel@Wildlife" userId="b07a757f-c701-4074-966e-a7cb308cabba" providerId="ADAL" clId="{0F3664BA-F74F-4401-9C14-0A682B968C95}" dt="2023-05-10T19:23:20.417" v="1768" actId="6549"/>
        <pc:sldMkLst>
          <pc:docMk/>
          <pc:sldMk cId="1042983739" sldId="269"/>
        </pc:sldMkLst>
        <pc:spChg chg="del">
          <ac:chgData name="Ellis, Daniel@Wildlife" userId="b07a757f-c701-4074-966e-a7cb308cabba" providerId="ADAL" clId="{0F3664BA-F74F-4401-9C14-0A682B968C95}" dt="2023-05-09T21:48:25.705" v="971" actId="931"/>
          <ac:spMkLst>
            <pc:docMk/>
            <pc:sldMk cId="1042983739" sldId="269"/>
            <ac:spMk id="3" creationId="{7C5AC528-E408-0095-98A7-E956693F52FD}"/>
          </ac:spMkLst>
        </pc:spChg>
        <pc:spChg chg="add del mod">
          <ac:chgData name="Ellis, Daniel@Wildlife" userId="b07a757f-c701-4074-966e-a7cb308cabba" providerId="ADAL" clId="{0F3664BA-F74F-4401-9C14-0A682B968C95}" dt="2023-05-09T22:37:34.774" v="1028" actId="931"/>
          <ac:spMkLst>
            <pc:docMk/>
            <pc:sldMk cId="1042983739" sldId="269"/>
            <ac:spMk id="7" creationId="{CD701F15-C22A-F5E1-22AC-86968E5957D8}"/>
          </ac:spMkLst>
        </pc:spChg>
        <pc:picChg chg="add del mod">
          <ac:chgData name="Ellis, Daniel@Wildlife" userId="b07a757f-c701-4074-966e-a7cb308cabba" providerId="ADAL" clId="{0F3664BA-F74F-4401-9C14-0A682B968C95}" dt="2023-05-09T22:34:46.103" v="1012" actId="478"/>
          <ac:picMkLst>
            <pc:docMk/>
            <pc:sldMk cId="1042983739" sldId="269"/>
            <ac:picMk id="5" creationId="{1BAB721F-ED40-4832-C95D-84F4EA243009}"/>
          </ac:picMkLst>
        </pc:picChg>
        <pc:picChg chg="add mod">
          <ac:chgData name="Ellis, Daniel@Wildlife" userId="b07a757f-c701-4074-966e-a7cb308cabba" providerId="ADAL" clId="{0F3664BA-F74F-4401-9C14-0A682B968C95}" dt="2023-05-09T22:37:35.719" v="1030" actId="962"/>
          <ac:picMkLst>
            <pc:docMk/>
            <pc:sldMk cId="1042983739" sldId="269"/>
            <ac:picMk id="9" creationId="{8703EBD5-E07B-42D7-C025-095722B7E3F6}"/>
          </ac:picMkLst>
        </pc:picChg>
      </pc:sldChg>
      <pc:sldChg chg="modSp add mod">
        <pc:chgData name="Ellis, Daniel@Wildlife" userId="b07a757f-c701-4074-966e-a7cb308cabba" providerId="ADAL" clId="{0F3664BA-F74F-4401-9C14-0A682B968C95}" dt="2023-05-09T18:40:34.655" v="935" actId="13926"/>
        <pc:sldMkLst>
          <pc:docMk/>
          <pc:sldMk cId="17479672" sldId="270"/>
        </pc:sldMkLst>
        <pc:spChg chg="mod">
          <ac:chgData name="Ellis, Daniel@Wildlife" userId="b07a757f-c701-4074-966e-a7cb308cabba" providerId="ADAL" clId="{0F3664BA-F74F-4401-9C14-0A682B968C95}" dt="2023-05-09T18:39:37.545" v="910" actId="20577"/>
          <ac:spMkLst>
            <pc:docMk/>
            <pc:sldMk cId="17479672" sldId="270"/>
            <ac:spMk id="2" creationId="{125D10B3-3B25-0510-960C-F651041FFAD5}"/>
          </ac:spMkLst>
        </pc:spChg>
        <pc:spChg chg="mod">
          <ac:chgData name="Ellis, Daniel@Wildlife" userId="b07a757f-c701-4074-966e-a7cb308cabba" providerId="ADAL" clId="{0F3664BA-F74F-4401-9C14-0A682B968C95}" dt="2023-05-09T18:40:34.655" v="935" actId="13926"/>
          <ac:spMkLst>
            <pc:docMk/>
            <pc:sldMk cId="17479672" sldId="270"/>
            <ac:spMk id="3" creationId="{7C5AC528-E408-0095-98A7-E956693F52FD}"/>
          </ac:spMkLst>
        </pc:spChg>
      </pc:sldChg>
      <pc:sldChg chg="addSp delSp modSp add mod ord delAnim">
        <pc:chgData name="Ellis, Daniel@Wildlife" userId="b07a757f-c701-4074-966e-a7cb308cabba" providerId="ADAL" clId="{0F3664BA-F74F-4401-9C14-0A682B968C95}" dt="2023-05-09T18:37:40.381" v="754"/>
        <pc:sldMkLst>
          <pc:docMk/>
          <pc:sldMk cId="1376281655" sldId="271"/>
        </pc:sldMkLst>
        <pc:spChg chg="mod">
          <ac:chgData name="Ellis, Daniel@Wildlife" userId="b07a757f-c701-4074-966e-a7cb308cabba" providerId="ADAL" clId="{0F3664BA-F74F-4401-9C14-0A682B968C95}" dt="2023-05-09T18:37:33.654" v="752" actId="20577"/>
          <ac:spMkLst>
            <pc:docMk/>
            <pc:sldMk cId="1376281655" sldId="271"/>
            <ac:spMk id="2" creationId="{125D10B3-3B25-0510-960C-F651041FFAD5}"/>
          </ac:spMkLst>
        </pc:spChg>
        <pc:spChg chg="mod">
          <ac:chgData name="Ellis, Daniel@Wildlife" userId="b07a757f-c701-4074-966e-a7cb308cabba" providerId="ADAL" clId="{0F3664BA-F74F-4401-9C14-0A682B968C95}" dt="2023-05-09T18:20:40.840" v="252" actId="13926"/>
          <ac:spMkLst>
            <pc:docMk/>
            <pc:sldMk cId="1376281655" sldId="271"/>
            <ac:spMk id="3" creationId="{7C5AC528-E408-0095-98A7-E956693F52FD}"/>
          </ac:spMkLst>
        </pc:spChg>
        <pc:spChg chg="add del">
          <ac:chgData name="Ellis, Daniel@Wildlife" userId="b07a757f-c701-4074-966e-a7cb308cabba" providerId="ADAL" clId="{0F3664BA-F74F-4401-9C14-0A682B968C95}" dt="2023-05-09T18:22:27.788" v="254" actId="22"/>
          <ac:spMkLst>
            <pc:docMk/>
            <pc:sldMk cId="1376281655" sldId="271"/>
            <ac:spMk id="5" creationId="{64118743-DC76-1974-D12E-5B085F11F240}"/>
          </ac:spMkLst>
        </pc:spChg>
        <pc:spChg chg="del">
          <ac:chgData name="Ellis, Daniel@Wildlife" userId="b07a757f-c701-4074-966e-a7cb308cabba" providerId="ADAL" clId="{0F3664BA-F74F-4401-9C14-0A682B968C95}" dt="2023-05-09T18:20:33.143" v="251" actId="478"/>
          <ac:spMkLst>
            <pc:docMk/>
            <pc:sldMk cId="1376281655" sldId="271"/>
            <ac:spMk id="7" creationId="{8CAE6690-19BA-D0DC-AFAE-AC1CA6D0017E}"/>
          </ac:spMkLst>
        </pc:spChg>
      </pc:sldChg>
      <pc:sldChg chg="addSp modSp add mod ord modAnim">
        <pc:chgData name="Ellis, Daniel@Wildlife" userId="b07a757f-c701-4074-966e-a7cb308cabba" providerId="ADAL" clId="{0F3664BA-F74F-4401-9C14-0A682B968C95}" dt="2023-05-09T18:45:43.324" v="970"/>
        <pc:sldMkLst>
          <pc:docMk/>
          <pc:sldMk cId="255780311" sldId="272"/>
        </pc:sldMkLst>
        <pc:spChg chg="add mod">
          <ac:chgData name="Ellis, Daniel@Wildlife" userId="b07a757f-c701-4074-966e-a7cb308cabba" providerId="ADAL" clId="{0F3664BA-F74F-4401-9C14-0A682B968C95}" dt="2023-05-09T18:33:57.847" v="717" actId="2711"/>
          <ac:spMkLst>
            <pc:docMk/>
            <pc:sldMk cId="255780311" sldId="272"/>
            <ac:spMk id="4" creationId="{E9F9F6C7-279A-5A3F-A25C-51F77111FEA8}"/>
          </ac:spMkLst>
        </pc:spChg>
        <pc:picChg chg="add mod">
          <ac:chgData name="Ellis, Daniel@Wildlife" userId="b07a757f-c701-4074-966e-a7cb308cabba" providerId="ADAL" clId="{0F3664BA-F74F-4401-9C14-0A682B968C95}" dt="2023-05-09T18:36:36.993" v="730" actId="14100"/>
          <ac:picMkLst>
            <pc:docMk/>
            <pc:sldMk cId="255780311" sldId="272"/>
            <ac:picMk id="6" creationId="{04D09399-1460-356C-0B15-278F3C1C05F6}"/>
          </ac:picMkLst>
        </pc:picChg>
      </pc:sldChg>
      <pc:sldChg chg="modSp add mod">
        <pc:chgData name="Ellis, Daniel@Wildlife" userId="b07a757f-c701-4074-966e-a7cb308cabba" providerId="ADAL" clId="{0F3664BA-F74F-4401-9C14-0A682B968C95}" dt="2023-05-09T18:41:10.179" v="936" actId="13926"/>
        <pc:sldMkLst>
          <pc:docMk/>
          <pc:sldMk cId="2051256446" sldId="273"/>
        </pc:sldMkLst>
        <pc:spChg chg="mod">
          <ac:chgData name="Ellis, Daniel@Wildlife" userId="b07a757f-c701-4074-966e-a7cb308cabba" providerId="ADAL" clId="{0F3664BA-F74F-4401-9C14-0A682B968C95}" dt="2023-05-09T18:41:10.179" v="936" actId="13926"/>
          <ac:spMkLst>
            <pc:docMk/>
            <pc:sldMk cId="2051256446" sldId="273"/>
            <ac:spMk id="3" creationId="{7C5AC528-E408-0095-98A7-E956693F52FD}"/>
          </ac:spMkLst>
        </pc:spChg>
      </pc:sldChg>
      <pc:sldChg chg="addSp modSp add mod modAnim modNotesTx">
        <pc:chgData name="Ellis, Daniel@Wildlife" userId="b07a757f-c701-4074-966e-a7cb308cabba" providerId="ADAL" clId="{0F3664BA-F74F-4401-9C14-0A682B968C95}" dt="2023-05-10T19:33:05.508" v="3071" actId="5793"/>
        <pc:sldMkLst>
          <pc:docMk/>
          <pc:sldMk cId="3939454778" sldId="274"/>
        </pc:sldMkLst>
        <pc:spChg chg="mod">
          <ac:chgData name="Ellis, Daniel@Wildlife" userId="b07a757f-c701-4074-966e-a7cb308cabba" providerId="ADAL" clId="{0F3664BA-F74F-4401-9C14-0A682B968C95}" dt="2023-05-09T18:42:00.161" v="938"/>
          <ac:spMkLst>
            <pc:docMk/>
            <pc:sldMk cId="3939454778" sldId="274"/>
            <ac:spMk id="3" creationId="{7C5AC528-E408-0095-98A7-E956693F52FD}"/>
          </ac:spMkLst>
        </pc:spChg>
        <pc:picChg chg="add mod">
          <ac:chgData name="Ellis, Daniel@Wildlife" userId="b07a757f-c701-4074-966e-a7cb308cabba" providerId="ADAL" clId="{0F3664BA-F74F-4401-9C14-0A682B968C95}" dt="2023-05-09T18:43:06.674" v="946" actId="1076"/>
          <ac:picMkLst>
            <pc:docMk/>
            <pc:sldMk cId="3939454778" sldId="274"/>
            <ac:picMk id="5" creationId="{C625C566-F6F2-E760-2986-821D311680FD}"/>
          </ac:picMkLst>
        </pc:picChg>
      </pc:sldChg>
      <pc:sldChg chg="addSp delSp modSp add mod">
        <pc:chgData name="Ellis, Daniel@Wildlife" userId="b07a757f-c701-4074-966e-a7cb308cabba" providerId="ADAL" clId="{0F3664BA-F74F-4401-9C14-0A682B968C95}" dt="2023-05-09T22:37:28.062" v="1027" actId="27614"/>
        <pc:sldMkLst>
          <pc:docMk/>
          <pc:sldMk cId="3178066299" sldId="275"/>
        </pc:sldMkLst>
        <pc:spChg chg="add del mod">
          <ac:chgData name="Ellis, Daniel@Wildlife" userId="b07a757f-c701-4074-966e-a7cb308cabba" providerId="ADAL" clId="{0F3664BA-F74F-4401-9C14-0A682B968C95}" dt="2023-05-09T21:48:44.334" v="976" actId="931"/>
          <ac:spMkLst>
            <pc:docMk/>
            <pc:sldMk cId="3178066299" sldId="275"/>
            <ac:spMk id="4" creationId="{7BFB9027-7853-A67B-5374-544DB30157EA}"/>
          </ac:spMkLst>
        </pc:spChg>
        <pc:spChg chg="add del mod">
          <ac:chgData name="Ellis, Daniel@Wildlife" userId="b07a757f-c701-4074-966e-a7cb308cabba" providerId="ADAL" clId="{0F3664BA-F74F-4401-9C14-0A682B968C95}" dt="2023-05-09T22:34:50.526" v="1014" actId="478"/>
          <ac:spMkLst>
            <pc:docMk/>
            <pc:sldMk cId="3178066299" sldId="275"/>
            <ac:spMk id="9" creationId="{64C845D6-1EB9-3053-781A-068EACF538C5}"/>
          </ac:spMkLst>
        </pc:spChg>
        <pc:spChg chg="add del mod">
          <ac:chgData name="Ellis, Daniel@Wildlife" userId="b07a757f-c701-4074-966e-a7cb308cabba" providerId="ADAL" clId="{0F3664BA-F74F-4401-9C14-0A682B968C95}" dt="2023-05-09T22:37:26.866" v="1026" actId="931"/>
          <ac:spMkLst>
            <pc:docMk/>
            <pc:sldMk cId="3178066299" sldId="275"/>
            <ac:spMk id="11" creationId="{622AFDDA-A5EA-0ADE-2D89-667BCC122E66}"/>
          </ac:spMkLst>
        </pc:spChg>
        <pc:picChg chg="del">
          <ac:chgData name="Ellis, Daniel@Wildlife" userId="b07a757f-c701-4074-966e-a7cb308cabba" providerId="ADAL" clId="{0F3664BA-F74F-4401-9C14-0A682B968C95}" dt="2023-05-09T21:48:35.220" v="975" actId="478"/>
          <ac:picMkLst>
            <pc:docMk/>
            <pc:sldMk cId="3178066299" sldId="275"/>
            <ac:picMk id="5" creationId="{1BAB721F-ED40-4832-C95D-84F4EA243009}"/>
          </ac:picMkLst>
        </pc:picChg>
        <pc:picChg chg="add del mod">
          <ac:chgData name="Ellis, Daniel@Wildlife" userId="b07a757f-c701-4074-966e-a7cb308cabba" providerId="ADAL" clId="{0F3664BA-F74F-4401-9C14-0A682B968C95}" dt="2023-05-09T22:36:15.807" v="1015" actId="478"/>
          <ac:picMkLst>
            <pc:docMk/>
            <pc:sldMk cId="3178066299" sldId="275"/>
            <ac:picMk id="7" creationId="{CB4303C2-7A7A-1607-1C01-B51EB5D0BDA7}"/>
          </ac:picMkLst>
        </pc:picChg>
        <pc:picChg chg="add mod">
          <ac:chgData name="Ellis, Daniel@Wildlife" userId="b07a757f-c701-4074-966e-a7cb308cabba" providerId="ADAL" clId="{0F3664BA-F74F-4401-9C14-0A682B968C95}" dt="2023-05-09T22:37:28.062" v="1027" actId="27614"/>
          <ac:picMkLst>
            <pc:docMk/>
            <pc:sldMk cId="3178066299" sldId="275"/>
            <ac:picMk id="13" creationId="{8B1687E9-3DB7-56CB-E852-6054BF3D021C}"/>
          </ac:picMkLst>
        </pc:picChg>
      </pc:sldChg>
      <pc:sldChg chg="addSp delSp modSp add mod ord modNotesTx">
        <pc:chgData name="Ellis, Daniel@Wildlife" userId="b07a757f-c701-4074-966e-a7cb308cabba" providerId="ADAL" clId="{0F3664BA-F74F-4401-9C14-0A682B968C95}" dt="2023-05-10T19:26:05.146" v="1994" actId="20577"/>
        <pc:sldMkLst>
          <pc:docMk/>
          <pc:sldMk cId="818657836" sldId="276"/>
        </pc:sldMkLst>
        <pc:spChg chg="mod">
          <ac:chgData name="Ellis, Daniel@Wildlife" userId="b07a757f-c701-4074-966e-a7cb308cabba" providerId="ADAL" clId="{0F3664BA-F74F-4401-9C14-0A682B968C95}" dt="2023-05-09T21:50:03.684" v="1008" actId="20577"/>
          <ac:spMkLst>
            <pc:docMk/>
            <pc:sldMk cId="818657836" sldId="276"/>
            <ac:spMk id="2" creationId="{125D10B3-3B25-0510-960C-F651041FFAD5}"/>
          </ac:spMkLst>
        </pc:spChg>
        <pc:spChg chg="add del mod">
          <ac:chgData name="Ellis, Daniel@Wildlife" userId="b07a757f-c701-4074-966e-a7cb308cabba" providerId="ADAL" clId="{0F3664BA-F74F-4401-9C14-0A682B968C95}" dt="2023-05-10T00:14:53.815" v="1034" actId="931"/>
          <ac:spMkLst>
            <pc:docMk/>
            <pc:sldMk cId="818657836" sldId="276"/>
            <ac:spMk id="4" creationId="{8E5DEAC8-F9A8-9B14-CA0E-EF7B1B2E38FC}"/>
          </ac:spMkLst>
        </pc:spChg>
        <pc:picChg chg="del">
          <ac:chgData name="Ellis, Daniel@Wildlife" userId="b07a757f-c701-4074-966e-a7cb308cabba" providerId="ADAL" clId="{0F3664BA-F74F-4401-9C14-0A682B968C95}" dt="2023-05-09T21:49:35.096" v="986" actId="478"/>
          <ac:picMkLst>
            <pc:docMk/>
            <pc:sldMk cId="818657836" sldId="276"/>
            <ac:picMk id="5" creationId="{5EEA2BFD-9C91-757F-51FD-E1AB8DA1086F}"/>
          </ac:picMkLst>
        </pc:picChg>
        <pc:picChg chg="add mod">
          <ac:chgData name="Ellis, Daniel@Wildlife" userId="b07a757f-c701-4074-966e-a7cb308cabba" providerId="ADAL" clId="{0F3664BA-F74F-4401-9C14-0A682B968C95}" dt="2023-05-10T00:14:55.623" v="1035" actId="27614"/>
          <ac:picMkLst>
            <pc:docMk/>
            <pc:sldMk cId="818657836" sldId="276"/>
            <ac:picMk id="7" creationId="{5DF3B3F7-F4E9-E559-02ED-2BF78F9A5B0B}"/>
          </ac:picMkLst>
        </pc:picChg>
      </pc:sldChg>
      <pc:sldChg chg="addSp delSp modSp add del mod">
        <pc:chgData name="Ellis, Daniel@Wildlife" userId="b07a757f-c701-4074-966e-a7cb308cabba" providerId="ADAL" clId="{0F3664BA-F74F-4401-9C14-0A682B968C95}" dt="2023-05-10T00:34:49.626" v="1046" actId="2696"/>
        <pc:sldMkLst>
          <pc:docMk/>
          <pc:sldMk cId="553617828" sldId="277"/>
        </pc:sldMkLst>
        <pc:spChg chg="mod">
          <ac:chgData name="Ellis, Daniel@Wildlife" userId="b07a757f-c701-4074-966e-a7cb308cabba" providerId="ADAL" clId="{0F3664BA-F74F-4401-9C14-0A682B968C95}" dt="2023-05-09T21:49:51.764" v="1006" actId="20577"/>
          <ac:spMkLst>
            <pc:docMk/>
            <pc:sldMk cId="553617828" sldId="277"/>
            <ac:spMk id="2" creationId="{125D10B3-3B25-0510-960C-F651041FFAD5}"/>
          </ac:spMkLst>
        </pc:spChg>
        <pc:spChg chg="add mod">
          <ac:chgData name="Ellis, Daniel@Wildlife" userId="b07a757f-c701-4074-966e-a7cb308cabba" providerId="ADAL" clId="{0F3664BA-F74F-4401-9C14-0A682B968C95}" dt="2023-05-09T21:49:41.805" v="990" actId="478"/>
          <ac:spMkLst>
            <pc:docMk/>
            <pc:sldMk cId="553617828" sldId="277"/>
            <ac:spMk id="4" creationId="{BAD579A1-2BD2-A5E7-4BEA-FE5D3DDCDF0E}"/>
          </ac:spMkLst>
        </pc:spChg>
        <pc:picChg chg="del">
          <ac:chgData name="Ellis, Daniel@Wildlife" userId="b07a757f-c701-4074-966e-a7cb308cabba" providerId="ADAL" clId="{0F3664BA-F74F-4401-9C14-0A682B968C95}" dt="2023-05-09T21:49:41.805" v="990" actId="478"/>
          <ac:picMkLst>
            <pc:docMk/>
            <pc:sldMk cId="553617828" sldId="277"/>
            <ac:picMk id="5" creationId="{52BAF8C3-EF7C-89E5-7390-6DF76955341C}"/>
          </ac:picMkLst>
        </pc:picChg>
      </pc:sldChg>
      <pc:sldChg chg="addSp delSp modSp add mod ord modNotesTx">
        <pc:chgData name="Ellis, Daniel@Wildlife" userId="b07a757f-c701-4074-966e-a7cb308cabba" providerId="ADAL" clId="{0F3664BA-F74F-4401-9C14-0A682B968C95}" dt="2023-05-10T19:28:59.141" v="2451" actId="20577"/>
        <pc:sldMkLst>
          <pc:docMk/>
          <pc:sldMk cId="2098370011" sldId="277"/>
        </pc:sldMkLst>
        <pc:spChg chg="del">
          <ac:chgData name="Ellis, Daniel@Wildlife" userId="b07a757f-c701-4074-966e-a7cb308cabba" providerId="ADAL" clId="{0F3664BA-F74F-4401-9C14-0A682B968C95}" dt="2023-05-10T00:35:31.313" v="1048" actId="931"/>
          <ac:spMkLst>
            <pc:docMk/>
            <pc:sldMk cId="2098370011" sldId="277"/>
            <ac:spMk id="4" creationId="{BAD579A1-2BD2-A5E7-4BEA-FE5D3DDCDF0E}"/>
          </ac:spMkLst>
        </pc:spChg>
        <pc:picChg chg="add mod ord">
          <ac:chgData name="Ellis, Daniel@Wildlife" userId="b07a757f-c701-4074-966e-a7cb308cabba" providerId="ADAL" clId="{0F3664BA-F74F-4401-9C14-0A682B968C95}" dt="2023-05-10T00:36:40.994" v="1068" actId="1076"/>
          <ac:picMkLst>
            <pc:docMk/>
            <pc:sldMk cId="2098370011" sldId="277"/>
            <ac:picMk id="5" creationId="{C540FFB9-2E34-1F6A-70A3-B063E74D8CB9}"/>
          </ac:picMkLst>
        </pc:picChg>
        <pc:picChg chg="add del mod">
          <ac:chgData name="Ellis, Daniel@Wildlife" userId="b07a757f-c701-4074-966e-a7cb308cabba" providerId="ADAL" clId="{0F3664BA-F74F-4401-9C14-0A682B968C95}" dt="2023-05-10T00:35:46.854" v="1056" actId="478"/>
          <ac:picMkLst>
            <pc:docMk/>
            <pc:sldMk cId="2098370011" sldId="277"/>
            <ac:picMk id="7" creationId="{4A152629-C8E2-63ED-5878-5427A6ED25BA}"/>
          </ac:picMkLst>
        </pc:picChg>
        <pc:picChg chg="add mod">
          <ac:chgData name="Ellis, Daniel@Wildlife" userId="b07a757f-c701-4074-966e-a7cb308cabba" providerId="ADAL" clId="{0F3664BA-F74F-4401-9C14-0A682B968C95}" dt="2023-05-10T00:36:32.542" v="1065" actId="1076"/>
          <ac:picMkLst>
            <pc:docMk/>
            <pc:sldMk cId="2098370011" sldId="277"/>
            <ac:picMk id="9" creationId="{F4436E14-C481-F41E-E2B2-C240A82CCF98}"/>
          </ac:picMkLst>
        </pc:picChg>
      </pc:sldChg>
      <pc:sldChg chg="addSp delSp modSp add mod modNotesTx">
        <pc:chgData name="Ellis, Daniel@Wildlife" userId="b07a757f-c701-4074-966e-a7cb308cabba" providerId="ADAL" clId="{0F3664BA-F74F-4401-9C14-0A682B968C95}" dt="2023-05-10T19:26:31.827" v="2084" actId="20577"/>
        <pc:sldMkLst>
          <pc:docMk/>
          <pc:sldMk cId="2059688940" sldId="278"/>
        </pc:sldMkLst>
        <pc:spChg chg="del">
          <ac:chgData name="Ellis, Daniel@Wildlife" userId="b07a757f-c701-4074-966e-a7cb308cabba" providerId="ADAL" clId="{0F3664BA-F74F-4401-9C14-0A682B968C95}" dt="2023-05-10T00:15:01.651" v="1036" actId="931"/>
          <ac:spMkLst>
            <pc:docMk/>
            <pc:sldMk cId="2059688940" sldId="278"/>
            <ac:spMk id="4" creationId="{8E5DEAC8-F9A8-9B14-CA0E-EF7B1B2E38FC}"/>
          </ac:spMkLst>
        </pc:spChg>
        <pc:picChg chg="add mod">
          <ac:chgData name="Ellis, Daniel@Wildlife" userId="b07a757f-c701-4074-966e-a7cb308cabba" providerId="ADAL" clId="{0F3664BA-F74F-4401-9C14-0A682B968C95}" dt="2023-05-10T00:15:03.088" v="1037" actId="27614"/>
          <ac:picMkLst>
            <pc:docMk/>
            <pc:sldMk cId="2059688940" sldId="278"/>
            <ac:picMk id="5" creationId="{0EFF5B7B-6ECA-52C9-A608-A4E38F4E61CC}"/>
          </ac:picMkLst>
        </pc:picChg>
      </pc:sldChg>
      <pc:sldChg chg="addSp delSp modSp add mod modNotesTx">
        <pc:chgData name="Ellis, Daniel@Wildlife" userId="b07a757f-c701-4074-966e-a7cb308cabba" providerId="ADAL" clId="{0F3664BA-F74F-4401-9C14-0A682B968C95}" dt="2023-05-10T19:26:49.866" v="2125" actId="20577"/>
        <pc:sldMkLst>
          <pc:docMk/>
          <pc:sldMk cId="1975937215" sldId="279"/>
        </pc:sldMkLst>
        <pc:spChg chg="del">
          <ac:chgData name="Ellis, Daniel@Wildlife" userId="b07a757f-c701-4074-966e-a7cb308cabba" providerId="ADAL" clId="{0F3664BA-F74F-4401-9C14-0A682B968C95}" dt="2023-05-10T00:15:09.958" v="1038" actId="931"/>
          <ac:spMkLst>
            <pc:docMk/>
            <pc:sldMk cId="1975937215" sldId="279"/>
            <ac:spMk id="4" creationId="{8E5DEAC8-F9A8-9B14-CA0E-EF7B1B2E38FC}"/>
          </ac:spMkLst>
        </pc:spChg>
        <pc:picChg chg="add mod">
          <ac:chgData name="Ellis, Daniel@Wildlife" userId="b07a757f-c701-4074-966e-a7cb308cabba" providerId="ADAL" clId="{0F3664BA-F74F-4401-9C14-0A682B968C95}" dt="2023-05-10T00:15:11.198" v="1040" actId="962"/>
          <ac:picMkLst>
            <pc:docMk/>
            <pc:sldMk cId="1975937215" sldId="279"/>
            <ac:picMk id="5" creationId="{5F974215-9F2C-A57F-79EB-689A08FC5D85}"/>
          </ac:picMkLst>
        </pc:picChg>
      </pc:sldChg>
      <pc:sldChg chg="addSp delSp modSp add mod modNotesTx">
        <pc:chgData name="Ellis, Daniel@Wildlife" userId="b07a757f-c701-4074-966e-a7cb308cabba" providerId="ADAL" clId="{0F3664BA-F74F-4401-9C14-0A682B968C95}" dt="2023-05-10T19:27:10.364" v="2176" actId="5793"/>
        <pc:sldMkLst>
          <pc:docMk/>
          <pc:sldMk cId="2364810113" sldId="280"/>
        </pc:sldMkLst>
        <pc:spChg chg="del">
          <ac:chgData name="Ellis, Daniel@Wildlife" userId="b07a757f-c701-4074-966e-a7cb308cabba" providerId="ADAL" clId="{0F3664BA-F74F-4401-9C14-0A682B968C95}" dt="2023-05-10T00:15:21.728" v="1041" actId="931"/>
          <ac:spMkLst>
            <pc:docMk/>
            <pc:sldMk cId="2364810113" sldId="280"/>
            <ac:spMk id="4" creationId="{8E5DEAC8-F9A8-9B14-CA0E-EF7B1B2E38FC}"/>
          </ac:spMkLst>
        </pc:spChg>
        <pc:picChg chg="add mod">
          <ac:chgData name="Ellis, Daniel@Wildlife" userId="b07a757f-c701-4074-966e-a7cb308cabba" providerId="ADAL" clId="{0F3664BA-F74F-4401-9C14-0A682B968C95}" dt="2023-05-10T00:15:22.827" v="1043" actId="962"/>
          <ac:picMkLst>
            <pc:docMk/>
            <pc:sldMk cId="2364810113" sldId="280"/>
            <ac:picMk id="5" creationId="{1CCBA0B7-4500-B225-F6BB-36167A345038}"/>
          </ac:picMkLst>
        </pc:picChg>
      </pc:sldChg>
      <pc:sldChg chg="add del">
        <pc:chgData name="Ellis, Daniel@Wildlife" userId="b07a757f-c701-4074-966e-a7cb308cabba" providerId="ADAL" clId="{0F3664BA-F74F-4401-9C14-0A682B968C95}" dt="2023-05-10T00:34:49.626" v="1046" actId="2696"/>
        <pc:sldMkLst>
          <pc:docMk/>
          <pc:sldMk cId="1389156148" sldId="281"/>
        </pc:sldMkLst>
      </pc:sldChg>
      <pc:sldChg chg="addSp delSp modSp add mod ord">
        <pc:chgData name="Ellis, Daniel@Wildlife" userId="b07a757f-c701-4074-966e-a7cb308cabba" providerId="ADAL" clId="{0F3664BA-F74F-4401-9C14-0A682B968C95}" dt="2023-05-10T00:41:36.419" v="1086"/>
        <pc:sldMkLst>
          <pc:docMk/>
          <pc:sldMk cId="2858977191" sldId="281"/>
        </pc:sldMkLst>
        <pc:spChg chg="del">
          <ac:chgData name="Ellis, Daniel@Wildlife" userId="b07a757f-c701-4074-966e-a7cb308cabba" providerId="ADAL" clId="{0F3664BA-F74F-4401-9C14-0A682B968C95}" dt="2023-05-10T00:36:56.446" v="1071" actId="931"/>
          <ac:spMkLst>
            <pc:docMk/>
            <pc:sldMk cId="2858977191" sldId="281"/>
            <ac:spMk id="4" creationId="{BAD579A1-2BD2-A5E7-4BEA-FE5D3DDCDF0E}"/>
          </ac:spMkLst>
        </pc:spChg>
        <pc:spChg chg="add del mod">
          <ac:chgData name="Ellis, Daniel@Wildlife" userId="b07a757f-c701-4074-966e-a7cb308cabba" providerId="ADAL" clId="{0F3664BA-F74F-4401-9C14-0A682B968C95}" dt="2023-05-10T00:41:34.279" v="1083" actId="931"/>
          <ac:spMkLst>
            <pc:docMk/>
            <pc:sldMk cId="2858977191" sldId="281"/>
            <ac:spMk id="7" creationId="{958FCE93-8FE7-3194-48CD-93361358DCD6}"/>
          </ac:spMkLst>
        </pc:spChg>
        <pc:picChg chg="add del mod">
          <ac:chgData name="Ellis, Daniel@Wildlife" userId="b07a757f-c701-4074-966e-a7cb308cabba" providerId="ADAL" clId="{0F3664BA-F74F-4401-9C14-0A682B968C95}" dt="2023-05-10T00:41:29.264" v="1082" actId="478"/>
          <ac:picMkLst>
            <pc:docMk/>
            <pc:sldMk cId="2858977191" sldId="281"/>
            <ac:picMk id="5" creationId="{05C029BC-FFA0-88FA-ACD5-859BB94527CD}"/>
          </ac:picMkLst>
        </pc:picChg>
        <pc:picChg chg="add mod">
          <ac:chgData name="Ellis, Daniel@Wildlife" userId="b07a757f-c701-4074-966e-a7cb308cabba" providerId="ADAL" clId="{0F3664BA-F74F-4401-9C14-0A682B968C95}" dt="2023-05-10T00:41:36.067" v="1084" actId="27614"/>
          <ac:picMkLst>
            <pc:docMk/>
            <pc:sldMk cId="2858977191" sldId="281"/>
            <ac:picMk id="9" creationId="{CA42C322-F72A-C7AC-9413-798D8A175488}"/>
          </ac:picMkLst>
        </pc:picChg>
      </pc:sldChg>
      <pc:sldChg chg="add del">
        <pc:chgData name="Ellis, Daniel@Wildlife" userId="b07a757f-c701-4074-966e-a7cb308cabba" providerId="ADAL" clId="{0F3664BA-F74F-4401-9C14-0A682B968C95}" dt="2023-05-10T00:34:49.626" v="1046" actId="2696"/>
        <pc:sldMkLst>
          <pc:docMk/>
          <pc:sldMk cId="258007733" sldId="282"/>
        </pc:sldMkLst>
      </pc:sldChg>
      <pc:sldChg chg="addSp delSp modSp add mod modNotesTx">
        <pc:chgData name="Ellis, Daniel@Wildlife" userId="b07a757f-c701-4074-966e-a7cb308cabba" providerId="ADAL" clId="{0F3664BA-F74F-4401-9C14-0A682B968C95}" dt="2023-05-10T19:28:00.652" v="2326" actId="20577"/>
        <pc:sldMkLst>
          <pc:docMk/>
          <pc:sldMk cId="2003604958" sldId="282"/>
        </pc:sldMkLst>
        <pc:spChg chg="del">
          <ac:chgData name="Ellis, Daniel@Wildlife" userId="b07a757f-c701-4074-966e-a7cb308cabba" providerId="ADAL" clId="{0F3664BA-F74F-4401-9C14-0A682B968C95}" dt="2023-05-10T00:37:04.976" v="1073" actId="931"/>
          <ac:spMkLst>
            <pc:docMk/>
            <pc:sldMk cId="2003604958" sldId="282"/>
            <ac:spMk id="4" creationId="{BAD579A1-2BD2-A5E7-4BEA-FE5D3DDCDF0E}"/>
          </ac:spMkLst>
        </pc:spChg>
        <pc:picChg chg="add mod">
          <ac:chgData name="Ellis, Daniel@Wildlife" userId="b07a757f-c701-4074-966e-a7cb308cabba" providerId="ADAL" clId="{0F3664BA-F74F-4401-9C14-0A682B968C95}" dt="2023-05-10T00:37:06.757" v="1075" actId="962"/>
          <ac:picMkLst>
            <pc:docMk/>
            <pc:sldMk cId="2003604958" sldId="282"/>
            <ac:picMk id="5" creationId="{38AC96AD-769B-176C-6C74-23B60354225F}"/>
          </ac:picMkLst>
        </pc:picChg>
      </pc:sldChg>
      <pc:sldChg chg="addSp delSp modSp add mod modNotesTx">
        <pc:chgData name="Ellis, Daniel@Wildlife" userId="b07a757f-c701-4074-966e-a7cb308cabba" providerId="ADAL" clId="{0F3664BA-F74F-4401-9C14-0A682B968C95}" dt="2023-05-10T19:28:49.318" v="2426" actId="20577"/>
        <pc:sldMkLst>
          <pc:docMk/>
          <pc:sldMk cId="4271843222" sldId="283"/>
        </pc:sldMkLst>
        <pc:spChg chg="add del mod">
          <ac:chgData name="Ellis, Daniel@Wildlife" userId="b07a757f-c701-4074-966e-a7cb308cabba" providerId="ADAL" clId="{0F3664BA-F74F-4401-9C14-0A682B968C95}" dt="2023-05-10T00:37:15.475" v="1078" actId="931"/>
          <ac:spMkLst>
            <pc:docMk/>
            <pc:sldMk cId="4271843222" sldId="283"/>
            <ac:spMk id="4" creationId="{5FF94D47-5E93-D4ED-A1EE-47173AEC71D3}"/>
          </ac:spMkLst>
        </pc:spChg>
        <pc:picChg chg="del">
          <ac:chgData name="Ellis, Daniel@Wildlife" userId="b07a757f-c701-4074-966e-a7cb308cabba" providerId="ADAL" clId="{0F3664BA-F74F-4401-9C14-0A682B968C95}" dt="2023-05-10T00:37:10.547" v="1077" actId="478"/>
          <ac:picMkLst>
            <pc:docMk/>
            <pc:sldMk cId="4271843222" sldId="283"/>
            <ac:picMk id="5" creationId="{38AC96AD-769B-176C-6C74-23B60354225F}"/>
          </ac:picMkLst>
        </pc:picChg>
        <pc:picChg chg="add mod">
          <ac:chgData name="Ellis, Daniel@Wildlife" userId="b07a757f-c701-4074-966e-a7cb308cabba" providerId="ADAL" clId="{0F3664BA-F74F-4401-9C14-0A682B968C95}" dt="2023-05-10T00:37:16.568" v="1080" actId="962"/>
          <ac:picMkLst>
            <pc:docMk/>
            <pc:sldMk cId="4271843222" sldId="283"/>
            <ac:picMk id="7" creationId="{7BAE386D-9345-C8B6-5140-947A7D1D575A}"/>
          </ac:picMkLst>
        </pc:picChg>
      </pc:sldChg>
      <pc:sldChg chg="add modNotesTx">
        <pc:chgData name="Ellis, Daniel@Wildlife" userId="b07a757f-c701-4074-966e-a7cb308cabba" providerId="ADAL" clId="{0F3664BA-F74F-4401-9C14-0A682B968C95}" dt="2023-05-10T19:27:31.508" v="2235" actId="5793"/>
        <pc:sldMkLst>
          <pc:docMk/>
          <pc:sldMk cId="615112413" sldId="284"/>
        </pc:sldMkLst>
      </pc:sldChg>
      <pc:sldChg chg="addSp modSp add mod modNotesTx">
        <pc:chgData name="Ellis, Daniel@Wildlife" userId="b07a757f-c701-4074-966e-a7cb308cabba" providerId="ADAL" clId="{0F3664BA-F74F-4401-9C14-0A682B968C95}" dt="2023-05-10T19:29:45.981" v="2578" actId="20577"/>
        <pc:sldMkLst>
          <pc:docMk/>
          <pc:sldMk cId="2183320203" sldId="285"/>
        </pc:sldMkLst>
        <pc:picChg chg="add mod modCrop">
          <ac:chgData name="Ellis, Daniel@Wildlife" userId="b07a757f-c701-4074-966e-a7cb308cabba" providerId="ADAL" clId="{0F3664BA-F74F-4401-9C14-0A682B968C95}" dt="2023-05-10T18:39:50.104" v="1106" actId="1076"/>
          <ac:picMkLst>
            <pc:docMk/>
            <pc:sldMk cId="2183320203" sldId="285"/>
            <ac:picMk id="4" creationId="{94225531-46E7-01BE-EBCE-09E87BA552BC}"/>
          </ac:picMkLst>
        </pc:picChg>
      </pc:sldChg>
      <pc:sldChg chg="addSp modSp add mod modNotesTx">
        <pc:chgData name="Ellis, Daniel@Wildlife" userId="b07a757f-c701-4074-966e-a7cb308cabba" providerId="ADAL" clId="{0F3664BA-F74F-4401-9C14-0A682B968C95}" dt="2023-05-10T19:29:59.223" v="2617" actId="20577"/>
        <pc:sldMkLst>
          <pc:docMk/>
          <pc:sldMk cId="3391782975" sldId="286"/>
        </pc:sldMkLst>
        <pc:picChg chg="add mod modCrop">
          <ac:chgData name="Ellis, Daniel@Wildlife" userId="b07a757f-c701-4074-966e-a7cb308cabba" providerId="ADAL" clId="{0F3664BA-F74F-4401-9C14-0A682B968C95}" dt="2023-05-10T18:40:22.564" v="1116" actId="1076"/>
          <ac:picMkLst>
            <pc:docMk/>
            <pc:sldMk cId="3391782975" sldId="286"/>
            <ac:picMk id="4" creationId="{FDE6B72B-FBD5-2D73-8649-0A2675E69011}"/>
          </ac:picMkLst>
        </pc:picChg>
      </pc:sldChg>
      <pc:sldChg chg="addSp modSp add mod modNotesTx">
        <pc:chgData name="Ellis, Daniel@Wildlife" userId="b07a757f-c701-4074-966e-a7cb308cabba" providerId="ADAL" clId="{0F3664BA-F74F-4401-9C14-0A682B968C95}" dt="2023-05-10T19:30:05.383" v="2621" actId="20577"/>
        <pc:sldMkLst>
          <pc:docMk/>
          <pc:sldMk cId="2813580794" sldId="287"/>
        </pc:sldMkLst>
        <pc:picChg chg="add mod modCrop">
          <ac:chgData name="Ellis, Daniel@Wildlife" userId="b07a757f-c701-4074-966e-a7cb308cabba" providerId="ADAL" clId="{0F3664BA-F74F-4401-9C14-0A682B968C95}" dt="2023-05-10T18:40:48.774" v="1124" actId="1076"/>
          <ac:picMkLst>
            <pc:docMk/>
            <pc:sldMk cId="2813580794" sldId="287"/>
            <ac:picMk id="4" creationId="{B5818208-9892-C1D5-2495-64DF8F67E35F}"/>
          </ac:picMkLst>
        </pc:picChg>
      </pc:sldChg>
      <pc:sldChg chg="addSp modSp add mod modNotesTx">
        <pc:chgData name="Ellis, Daniel@Wildlife" userId="b07a757f-c701-4074-966e-a7cb308cabba" providerId="ADAL" clId="{0F3664BA-F74F-4401-9C14-0A682B968C95}" dt="2023-05-10T19:30:09.566" v="2626" actId="20577"/>
        <pc:sldMkLst>
          <pc:docMk/>
          <pc:sldMk cId="4193951754" sldId="288"/>
        </pc:sldMkLst>
        <pc:picChg chg="add mod modCrop">
          <ac:chgData name="Ellis, Daniel@Wildlife" userId="b07a757f-c701-4074-966e-a7cb308cabba" providerId="ADAL" clId="{0F3664BA-F74F-4401-9C14-0A682B968C95}" dt="2023-05-10T18:41:12.168" v="1133" actId="1076"/>
          <ac:picMkLst>
            <pc:docMk/>
            <pc:sldMk cId="4193951754" sldId="288"/>
            <ac:picMk id="4" creationId="{8D09C65B-803F-C05E-CE73-BA1EE2FC2DD3}"/>
          </ac:picMkLst>
        </pc:picChg>
      </pc:sldChg>
      <pc:sldChg chg="addSp delSp modSp add mod modNotesTx">
        <pc:chgData name="Ellis, Daniel@Wildlife" userId="b07a757f-c701-4074-966e-a7cb308cabba" providerId="ADAL" clId="{0F3664BA-F74F-4401-9C14-0A682B968C95}" dt="2023-05-10T19:31:14.752" v="2817" actId="20577"/>
        <pc:sldMkLst>
          <pc:docMk/>
          <pc:sldMk cId="3267392604" sldId="289"/>
        </pc:sldMkLst>
        <pc:spChg chg="add del mod">
          <ac:chgData name="Ellis, Daniel@Wildlife" userId="b07a757f-c701-4074-966e-a7cb308cabba" providerId="ADAL" clId="{0F3664BA-F74F-4401-9C14-0A682B968C95}" dt="2023-05-10T18:42:43.498" v="1183" actId="931"/>
          <ac:spMkLst>
            <pc:docMk/>
            <pc:sldMk cId="3267392604" sldId="289"/>
            <ac:spMk id="6" creationId="{601ECB3F-3309-2164-0A4A-21EFF324D236}"/>
          </ac:spMkLst>
        </pc:spChg>
        <pc:spChg chg="add del mod">
          <ac:chgData name="Ellis, Daniel@Wildlife" userId="b07a757f-c701-4074-966e-a7cb308cabba" providerId="ADAL" clId="{0F3664BA-F74F-4401-9C14-0A682B968C95}" dt="2023-05-10T18:44:00.151" v="1192" actId="931"/>
          <ac:spMkLst>
            <pc:docMk/>
            <pc:sldMk cId="3267392604" sldId="289"/>
            <ac:spMk id="10" creationId="{68D5B402-7FA3-A5E3-D9EC-2CFC64ED0367}"/>
          </ac:spMkLst>
        </pc:spChg>
        <pc:picChg chg="del">
          <ac:chgData name="Ellis, Daniel@Wildlife" userId="b07a757f-c701-4074-966e-a7cb308cabba" providerId="ADAL" clId="{0F3664BA-F74F-4401-9C14-0A682B968C95}" dt="2023-05-10T18:42:37.504" v="1181" actId="478"/>
          <ac:picMkLst>
            <pc:docMk/>
            <pc:sldMk cId="3267392604" sldId="289"/>
            <ac:picMk id="4" creationId="{8D09C65B-803F-C05E-CE73-BA1EE2FC2DD3}"/>
          </ac:picMkLst>
        </pc:picChg>
        <pc:picChg chg="del">
          <ac:chgData name="Ellis, Daniel@Wildlife" userId="b07a757f-c701-4074-966e-a7cb308cabba" providerId="ADAL" clId="{0F3664BA-F74F-4401-9C14-0A682B968C95}" dt="2023-05-10T18:42:37.971" v="1182" actId="478"/>
          <ac:picMkLst>
            <pc:docMk/>
            <pc:sldMk cId="3267392604" sldId="289"/>
            <ac:picMk id="5" creationId="{4E4E840F-4CB5-5A91-1441-D6F3DA55C749}"/>
          </ac:picMkLst>
        </pc:picChg>
        <pc:picChg chg="add del mod">
          <ac:chgData name="Ellis, Daniel@Wildlife" userId="b07a757f-c701-4074-966e-a7cb308cabba" providerId="ADAL" clId="{0F3664BA-F74F-4401-9C14-0A682B968C95}" dt="2023-05-10T18:43:35.006" v="1191" actId="478"/>
          <ac:picMkLst>
            <pc:docMk/>
            <pc:sldMk cId="3267392604" sldId="289"/>
            <ac:picMk id="8" creationId="{4ECF9D0E-7DC2-B16E-0D35-FE74E9D7DB68}"/>
          </ac:picMkLst>
        </pc:picChg>
        <pc:picChg chg="add mod">
          <ac:chgData name="Ellis, Daniel@Wildlife" userId="b07a757f-c701-4074-966e-a7cb308cabba" providerId="ADAL" clId="{0F3664BA-F74F-4401-9C14-0A682B968C95}" dt="2023-05-10T18:44:09.297" v="1199" actId="1076"/>
          <ac:picMkLst>
            <pc:docMk/>
            <pc:sldMk cId="3267392604" sldId="289"/>
            <ac:picMk id="12" creationId="{041C02B8-E719-B32C-9F4B-D7F5E6C891A5}"/>
          </ac:picMkLst>
        </pc:picChg>
      </pc:sldChg>
      <pc:sldChg chg="addSp delSp modSp add mod">
        <pc:chgData name="Ellis, Daniel@Wildlife" userId="b07a757f-c701-4074-966e-a7cb308cabba" providerId="ADAL" clId="{0F3664BA-F74F-4401-9C14-0A682B968C95}" dt="2023-05-10T18:45:26.365" v="1341" actId="20577"/>
        <pc:sldMkLst>
          <pc:docMk/>
          <pc:sldMk cId="1702798241" sldId="290"/>
        </pc:sldMkLst>
        <pc:spChg chg="mod">
          <ac:chgData name="Ellis, Daniel@Wildlife" userId="b07a757f-c701-4074-966e-a7cb308cabba" providerId="ADAL" clId="{0F3664BA-F74F-4401-9C14-0A682B968C95}" dt="2023-05-10T18:44:26.794" v="1220" actId="20577"/>
          <ac:spMkLst>
            <pc:docMk/>
            <pc:sldMk cId="1702798241" sldId="290"/>
            <ac:spMk id="2" creationId="{125D10B3-3B25-0510-960C-F651041FFAD5}"/>
          </ac:spMkLst>
        </pc:spChg>
        <pc:spChg chg="add mod">
          <ac:chgData name="Ellis, Daniel@Wildlife" userId="b07a757f-c701-4074-966e-a7cb308cabba" providerId="ADAL" clId="{0F3664BA-F74F-4401-9C14-0A682B968C95}" dt="2023-05-10T18:45:26.365" v="1341" actId="20577"/>
          <ac:spMkLst>
            <pc:docMk/>
            <pc:sldMk cId="1702798241" sldId="290"/>
            <ac:spMk id="4" creationId="{0C7BDC52-A228-B78E-0BB5-3BCBBF4A1654}"/>
          </ac:spMkLst>
        </pc:spChg>
        <pc:picChg chg="del">
          <ac:chgData name="Ellis, Daniel@Wildlife" userId="b07a757f-c701-4074-966e-a7cb308cabba" providerId="ADAL" clId="{0F3664BA-F74F-4401-9C14-0A682B968C95}" dt="2023-05-10T18:44:19.645" v="1201" actId="478"/>
          <ac:picMkLst>
            <pc:docMk/>
            <pc:sldMk cId="1702798241" sldId="290"/>
            <ac:picMk id="12" creationId="{041C02B8-E719-B32C-9F4B-D7F5E6C891A5}"/>
          </ac:picMkLst>
        </pc:picChg>
      </pc:sldChg>
      <pc:sldChg chg="add del">
        <pc:chgData name="Ellis, Daniel@Wildlife" userId="b07a757f-c701-4074-966e-a7cb308cabba" providerId="ADAL" clId="{0F3664BA-F74F-4401-9C14-0A682B968C95}" dt="2023-05-10T18:58:46.463" v="1426" actId="47"/>
        <pc:sldMkLst>
          <pc:docMk/>
          <pc:sldMk cId="568578098" sldId="291"/>
        </pc:sldMkLst>
      </pc:sldChg>
      <pc:sldChg chg="addSp delSp modSp add mod modNotesTx">
        <pc:chgData name="Ellis, Daniel@Wildlife" userId="b07a757f-c701-4074-966e-a7cb308cabba" providerId="ADAL" clId="{0F3664BA-F74F-4401-9C14-0A682B968C95}" dt="2023-05-10T19:31:38.128" v="2853" actId="20577"/>
        <pc:sldMkLst>
          <pc:docMk/>
          <pc:sldMk cId="2135971584" sldId="292"/>
        </pc:sldMkLst>
        <pc:spChg chg="del">
          <ac:chgData name="Ellis, Daniel@Wildlife" userId="b07a757f-c701-4074-966e-a7cb308cabba" providerId="ADAL" clId="{0F3664BA-F74F-4401-9C14-0A682B968C95}" dt="2023-05-10T18:57:09.159" v="1349" actId="931"/>
          <ac:spMkLst>
            <pc:docMk/>
            <pc:sldMk cId="2135971584" sldId="292"/>
            <ac:spMk id="3" creationId="{7C5AC528-E408-0095-98A7-E956693F52FD}"/>
          </ac:spMkLst>
        </pc:spChg>
        <pc:picChg chg="add mod">
          <ac:chgData name="Ellis, Daniel@Wildlife" userId="b07a757f-c701-4074-966e-a7cb308cabba" providerId="ADAL" clId="{0F3664BA-F74F-4401-9C14-0A682B968C95}" dt="2023-05-10T18:57:10.518" v="1350" actId="27614"/>
          <ac:picMkLst>
            <pc:docMk/>
            <pc:sldMk cId="2135971584" sldId="292"/>
            <ac:picMk id="5" creationId="{0FF06150-6138-CAF5-CCA6-63AA85386C23}"/>
          </ac:picMkLst>
        </pc:picChg>
      </pc:sldChg>
      <pc:sldChg chg="addSp delSp modSp add mod modNotesTx">
        <pc:chgData name="Ellis, Daniel@Wildlife" userId="b07a757f-c701-4074-966e-a7cb308cabba" providerId="ADAL" clId="{0F3664BA-F74F-4401-9C14-0A682B968C95}" dt="2023-05-10T19:31:45.537" v="2866" actId="20577"/>
        <pc:sldMkLst>
          <pc:docMk/>
          <pc:sldMk cId="3385735826" sldId="293"/>
        </pc:sldMkLst>
        <pc:spChg chg="del">
          <ac:chgData name="Ellis, Daniel@Wildlife" userId="b07a757f-c701-4074-966e-a7cb308cabba" providerId="ADAL" clId="{0F3664BA-F74F-4401-9C14-0A682B968C95}" dt="2023-05-10T18:57:18.216" v="1351" actId="931"/>
          <ac:spMkLst>
            <pc:docMk/>
            <pc:sldMk cId="3385735826" sldId="293"/>
            <ac:spMk id="3" creationId="{7C5AC528-E408-0095-98A7-E956693F52FD}"/>
          </ac:spMkLst>
        </pc:spChg>
        <pc:picChg chg="add mod">
          <ac:chgData name="Ellis, Daniel@Wildlife" userId="b07a757f-c701-4074-966e-a7cb308cabba" providerId="ADAL" clId="{0F3664BA-F74F-4401-9C14-0A682B968C95}" dt="2023-05-10T18:57:20.541" v="1352" actId="27614"/>
          <ac:picMkLst>
            <pc:docMk/>
            <pc:sldMk cId="3385735826" sldId="293"/>
            <ac:picMk id="5" creationId="{1DC7D18D-F5B2-05E5-815C-5264AFA6D84B}"/>
          </ac:picMkLst>
        </pc:picChg>
      </pc:sldChg>
      <pc:sldChg chg="addSp delSp modSp add mod modNotesTx">
        <pc:chgData name="Ellis, Daniel@Wildlife" userId="b07a757f-c701-4074-966e-a7cb308cabba" providerId="ADAL" clId="{0F3664BA-F74F-4401-9C14-0A682B968C95}" dt="2023-05-10T19:31:50.279" v="2881" actId="20577"/>
        <pc:sldMkLst>
          <pc:docMk/>
          <pc:sldMk cId="32494890" sldId="294"/>
        </pc:sldMkLst>
        <pc:spChg chg="del">
          <ac:chgData name="Ellis, Daniel@Wildlife" userId="b07a757f-c701-4074-966e-a7cb308cabba" providerId="ADAL" clId="{0F3664BA-F74F-4401-9C14-0A682B968C95}" dt="2023-05-10T18:57:26.374" v="1353" actId="931"/>
          <ac:spMkLst>
            <pc:docMk/>
            <pc:sldMk cId="32494890" sldId="294"/>
            <ac:spMk id="3" creationId="{7C5AC528-E408-0095-98A7-E956693F52FD}"/>
          </ac:spMkLst>
        </pc:spChg>
        <pc:picChg chg="add mod">
          <ac:chgData name="Ellis, Daniel@Wildlife" userId="b07a757f-c701-4074-966e-a7cb308cabba" providerId="ADAL" clId="{0F3664BA-F74F-4401-9C14-0A682B968C95}" dt="2023-05-10T18:57:27.881" v="1354" actId="27614"/>
          <ac:picMkLst>
            <pc:docMk/>
            <pc:sldMk cId="32494890" sldId="294"/>
            <ac:picMk id="5" creationId="{4A8BDCDF-86D8-DD16-01E8-810FFDCF12C0}"/>
          </ac:picMkLst>
        </pc:picChg>
      </pc:sldChg>
      <pc:sldChg chg="addSp delSp modSp add mod modNotesTx">
        <pc:chgData name="Ellis, Daniel@Wildlife" userId="b07a757f-c701-4074-966e-a7cb308cabba" providerId="ADAL" clId="{0F3664BA-F74F-4401-9C14-0A682B968C95}" dt="2023-05-10T19:31:55.097" v="2891" actId="20577"/>
        <pc:sldMkLst>
          <pc:docMk/>
          <pc:sldMk cId="1403272267" sldId="295"/>
        </pc:sldMkLst>
        <pc:spChg chg="del">
          <ac:chgData name="Ellis, Daniel@Wildlife" userId="b07a757f-c701-4074-966e-a7cb308cabba" providerId="ADAL" clId="{0F3664BA-F74F-4401-9C14-0A682B968C95}" dt="2023-05-10T18:57:38.905" v="1358" actId="931"/>
          <ac:spMkLst>
            <pc:docMk/>
            <pc:sldMk cId="1403272267" sldId="295"/>
            <ac:spMk id="3" creationId="{7C5AC528-E408-0095-98A7-E956693F52FD}"/>
          </ac:spMkLst>
        </pc:spChg>
        <pc:picChg chg="add mod">
          <ac:chgData name="Ellis, Daniel@Wildlife" userId="b07a757f-c701-4074-966e-a7cb308cabba" providerId="ADAL" clId="{0F3664BA-F74F-4401-9C14-0A682B968C95}" dt="2023-05-10T18:57:40.180" v="1359" actId="27614"/>
          <ac:picMkLst>
            <pc:docMk/>
            <pc:sldMk cId="1403272267" sldId="295"/>
            <ac:picMk id="5" creationId="{F547E1AE-BE25-0992-397C-A284E6EF9AD7}"/>
          </ac:picMkLst>
        </pc:picChg>
      </pc:sldChg>
      <pc:sldChg chg="addSp delSp modSp add mod modNotesTx">
        <pc:chgData name="Ellis, Daniel@Wildlife" userId="b07a757f-c701-4074-966e-a7cb308cabba" providerId="ADAL" clId="{0F3664BA-F74F-4401-9C14-0A682B968C95}" dt="2023-05-10T19:31:59.512" v="2905" actId="20577"/>
        <pc:sldMkLst>
          <pc:docMk/>
          <pc:sldMk cId="1386011648" sldId="296"/>
        </pc:sldMkLst>
        <pc:spChg chg="del">
          <ac:chgData name="Ellis, Daniel@Wildlife" userId="b07a757f-c701-4074-966e-a7cb308cabba" providerId="ADAL" clId="{0F3664BA-F74F-4401-9C14-0A682B968C95}" dt="2023-05-10T18:57:46.071" v="1360" actId="931"/>
          <ac:spMkLst>
            <pc:docMk/>
            <pc:sldMk cId="1386011648" sldId="296"/>
            <ac:spMk id="3" creationId="{7C5AC528-E408-0095-98A7-E956693F52FD}"/>
          </ac:spMkLst>
        </pc:spChg>
        <pc:picChg chg="add mod">
          <ac:chgData name="Ellis, Daniel@Wildlife" userId="b07a757f-c701-4074-966e-a7cb308cabba" providerId="ADAL" clId="{0F3664BA-F74F-4401-9C14-0A682B968C95}" dt="2023-05-10T18:57:47.714" v="1361" actId="27614"/>
          <ac:picMkLst>
            <pc:docMk/>
            <pc:sldMk cId="1386011648" sldId="296"/>
            <ac:picMk id="5" creationId="{EA1D7DB9-C1A7-5EEC-AAA0-EE2217AA5281}"/>
          </ac:picMkLst>
        </pc:picChg>
      </pc:sldChg>
      <pc:sldChg chg="addSp delSp modSp add mod modNotesTx">
        <pc:chgData name="Ellis, Daniel@Wildlife" userId="b07a757f-c701-4074-966e-a7cb308cabba" providerId="ADAL" clId="{0F3664BA-F74F-4401-9C14-0A682B968C95}" dt="2023-05-10T19:32:08.713" v="2930" actId="20577"/>
        <pc:sldMkLst>
          <pc:docMk/>
          <pc:sldMk cId="2072680962" sldId="297"/>
        </pc:sldMkLst>
        <pc:spChg chg="del">
          <ac:chgData name="Ellis, Daniel@Wildlife" userId="b07a757f-c701-4074-966e-a7cb308cabba" providerId="ADAL" clId="{0F3664BA-F74F-4401-9C14-0A682B968C95}" dt="2023-05-10T18:57:56.061" v="1362" actId="931"/>
          <ac:spMkLst>
            <pc:docMk/>
            <pc:sldMk cId="2072680962" sldId="297"/>
            <ac:spMk id="3" creationId="{7C5AC528-E408-0095-98A7-E956693F52FD}"/>
          </ac:spMkLst>
        </pc:spChg>
        <pc:picChg chg="add mod">
          <ac:chgData name="Ellis, Daniel@Wildlife" userId="b07a757f-c701-4074-966e-a7cb308cabba" providerId="ADAL" clId="{0F3664BA-F74F-4401-9C14-0A682B968C95}" dt="2023-05-10T18:57:57.740" v="1363" actId="27614"/>
          <ac:picMkLst>
            <pc:docMk/>
            <pc:sldMk cId="2072680962" sldId="297"/>
            <ac:picMk id="5" creationId="{371830E5-E1E3-9B32-94E2-F76DB3C00E18}"/>
          </ac:picMkLst>
        </pc:picChg>
      </pc:sldChg>
      <pc:sldChg chg="addSp delSp modSp add mod modNotesTx">
        <pc:chgData name="Ellis, Daniel@Wildlife" userId="b07a757f-c701-4074-966e-a7cb308cabba" providerId="ADAL" clId="{0F3664BA-F74F-4401-9C14-0A682B968C95}" dt="2023-05-10T19:32:18.073" v="2962" actId="20577"/>
        <pc:sldMkLst>
          <pc:docMk/>
          <pc:sldMk cId="3787124429" sldId="298"/>
        </pc:sldMkLst>
        <pc:spChg chg="del">
          <ac:chgData name="Ellis, Daniel@Wildlife" userId="b07a757f-c701-4074-966e-a7cb308cabba" providerId="ADAL" clId="{0F3664BA-F74F-4401-9C14-0A682B968C95}" dt="2023-05-10T18:58:06.184" v="1365" actId="931"/>
          <ac:spMkLst>
            <pc:docMk/>
            <pc:sldMk cId="3787124429" sldId="298"/>
            <ac:spMk id="3" creationId="{7C5AC528-E408-0095-98A7-E956693F52FD}"/>
          </ac:spMkLst>
        </pc:spChg>
        <pc:picChg chg="add mod">
          <ac:chgData name="Ellis, Daniel@Wildlife" userId="b07a757f-c701-4074-966e-a7cb308cabba" providerId="ADAL" clId="{0F3664BA-F74F-4401-9C14-0A682B968C95}" dt="2023-05-10T18:58:07.442" v="1366" actId="27614"/>
          <ac:picMkLst>
            <pc:docMk/>
            <pc:sldMk cId="3787124429" sldId="298"/>
            <ac:picMk id="5" creationId="{35A45F10-BFC7-67CC-A323-B6CE67312DAC}"/>
          </ac:picMkLst>
        </pc:picChg>
      </pc:sldChg>
      <pc:sldChg chg="modSp add mod">
        <pc:chgData name="Ellis, Daniel@Wildlife" userId="b07a757f-c701-4074-966e-a7cb308cabba" providerId="ADAL" clId="{0F3664BA-F74F-4401-9C14-0A682B968C95}" dt="2023-05-10T18:58:40.610" v="1425" actId="20577"/>
        <pc:sldMkLst>
          <pc:docMk/>
          <pc:sldMk cId="4031518774" sldId="299"/>
        </pc:sldMkLst>
        <pc:spChg chg="mod">
          <ac:chgData name="Ellis, Daniel@Wildlife" userId="b07a757f-c701-4074-966e-a7cb308cabba" providerId="ADAL" clId="{0F3664BA-F74F-4401-9C14-0A682B968C95}" dt="2023-05-10T18:58:40.610" v="1425" actId="20577"/>
          <ac:spMkLst>
            <pc:docMk/>
            <pc:sldMk cId="4031518774" sldId="299"/>
            <ac:spMk id="3" creationId="{7C5AC528-E408-0095-98A7-E956693F52FD}"/>
          </ac:spMkLst>
        </pc:spChg>
      </pc:sldChg>
      <pc:sldChg chg="modSp add mod">
        <pc:chgData name="Ellis, Daniel@Wildlife" userId="b07a757f-c701-4074-966e-a7cb308cabba" providerId="ADAL" clId="{0F3664BA-F74F-4401-9C14-0A682B968C95}" dt="2023-05-10T19:25:28.696" v="1937" actId="20577"/>
        <pc:sldMkLst>
          <pc:docMk/>
          <pc:sldMk cId="2265088888" sldId="300"/>
        </pc:sldMkLst>
        <pc:spChg chg="mod">
          <ac:chgData name="Ellis, Daniel@Wildlife" userId="b07a757f-c701-4074-966e-a7cb308cabba" providerId="ADAL" clId="{0F3664BA-F74F-4401-9C14-0A682B968C95}" dt="2023-05-10T19:20:37.411" v="1562" actId="20577"/>
          <ac:spMkLst>
            <pc:docMk/>
            <pc:sldMk cId="2265088888" sldId="300"/>
            <ac:spMk id="2" creationId="{125D10B3-3B25-0510-960C-F651041FFAD5}"/>
          </ac:spMkLst>
        </pc:spChg>
        <pc:spChg chg="mod">
          <ac:chgData name="Ellis, Daniel@Wildlife" userId="b07a757f-c701-4074-966e-a7cb308cabba" providerId="ADAL" clId="{0F3664BA-F74F-4401-9C14-0A682B968C95}" dt="2023-05-10T19:25:28.696" v="1937" actId="20577"/>
          <ac:spMkLst>
            <pc:docMk/>
            <pc:sldMk cId="2265088888" sldId="300"/>
            <ac:spMk id="3" creationId="{7C5AC528-E408-0095-98A7-E956693F52FD}"/>
          </ac:spMkLst>
        </pc:spChg>
      </pc:sldChg>
      <pc:sldChg chg="modSp add mod">
        <pc:chgData name="Ellis, Daniel@Wildlife" userId="b07a757f-c701-4074-966e-a7cb308cabba" providerId="ADAL" clId="{0F3664BA-F74F-4401-9C14-0A682B968C95}" dt="2023-05-10T19:25:13.544" v="1929" actId="20577"/>
        <pc:sldMkLst>
          <pc:docMk/>
          <pc:sldMk cId="1072230889" sldId="301"/>
        </pc:sldMkLst>
        <pc:spChg chg="mod">
          <ac:chgData name="Ellis, Daniel@Wildlife" userId="b07a757f-c701-4074-966e-a7cb308cabba" providerId="ADAL" clId="{0F3664BA-F74F-4401-9C14-0A682B968C95}" dt="2023-05-10T19:25:13.544" v="1929" actId="20577"/>
          <ac:spMkLst>
            <pc:docMk/>
            <pc:sldMk cId="1072230889" sldId="301"/>
            <ac:spMk id="3" creationId="{7C5AC528-E408-0095-98A7-E956693F52FD}"/>
          </ac:spMkLst>
        </pc:spChg>
      </pc:sldChg>
      <pc:sldChg chg="addSp delSp modSp add mod delAnim modAnim">
        <pc:chgData name="Ellis, Daniel@Wildlife" userId="b07a757f-c701-4074-966e-a7cb308cabba" providerId="ADAL" clId="{0F3664BA-F74F-4401-9C14-0A682B968C95}" dt="2023-05-11T20:08:04.451" v="3084"/>
        <pc:sldMkLst>
          <pc:docMk/>
          <pc:sldMk cId="3348801718" sldId="302"/>
        </pc:sldMkLst>
        <pc:spChg chg="mod">
          <ac:chgData name="Ellis, Daniel@Wildlife" userId="b07a757f-c701-4074-966e-a7cb308cabba" providerId="ADAL" clId="{0F3664BA-F74F-4401-9C14-0A682B968C95}" dt="2023-05-11T20:07:17.647" v="3076"/>
          <ac:spMkLst>
            <pc:docMk/>
            <pc:sldMk cId="3348801718" sldId="302"/>
            <ac:spMk id="3" creationId="{7C5AC528-E408-0095-98A7-E956693F52FD}"/>
          </ac:spMkLst>
        </pc:spChg>
        <pc:picChg chg="del">
          <ac:chgData name="Ellis, Daniel@Wildlife" userId="b07a757f-c701-4074-966e-a7cb308cabba" providerId="ADAL" clId="{0F3664BA-F74F-4401-9C14-0A682B968C95}" dt="2023-05-11T20:06:45.386" v="3075" actId="478"/>
          <ac:picMkLst>
            <pc:docMk/>
            <pc:sldMk cId="3348801718" sldId="302"/>
            <ac:picMk id="5" creationId="{587DC247-39CC-C642-6587-BE6BCA0FD57F}"/>
          </ac:picMkLst>
        </pc:picChg>
        <pc:picChg chg="add mod">
          <ac:chgData name="Ellis, Daniel@Wildlife" userId="b07a757f-c701-4074-966e-a7cb308cabba" providerId="ADAL" clId="{0F3664BA-F74F-4401-9C14-0A682B968C95}" dt="2023-05-11T20:07:44.564" v="3079" actId="962"/>
          <ac:picMkLst>
            <pc:docMk/>
            <pc:sldMk cId="3348801718" sldId="302"/>
            <ac:picMk id="6" creationId="{2EA79804-A39C-FC2E-8FDB-41915E26E8D8}"/>
          </ac:picMkLst>
        </pc:picChg>
        <pc:picChg chg="del">
          <ac:chgData name="Ellis, Daniel@Wildlife" userId="b07a757f-c701-4074-966e-a7cb308cabba" providerId="ADAL" clId="{0F3664BA-F74F-4401-9C14-0A682B968C95}" dt="2023-05-11T20:06:44.658" v="3074" actId="478"/>
          <ac:picMkLst>
            <pc:docMk/>
            <pc:sldMk cId="3348801718" sldId="302"/>
            <ac:picMk id="7" creationId="{3FD074E6-D48E-F870-A651-26186C27B5C0}"/>
          </ac:picMkLst>
        </pc:picChg>
        <pc:picChg chg="del">
          <ac:chgData name="Ellis, Daniel@Wildlife" userId="b07a757f-c701-4074-966e-a7cb308cabba" providerId="ADAL" clId="{0F3664BA-F74F-4401-9C14-0A682B968C95}" dt="2023-05-11T20:06:43.410" v="3073" actId="478"/>
          <ac:picMkLst>
            <pc:docMk/>
            <pc:sldMk cId="3348801718" sldId="302"/>
            <ac:picMk id="9" creationId="{F493AE48-FFBD-8A63-4631-89D80FCF6E19}"/>
          </ac:picMkLst>
        </pc:picChg>
        <pc:picChg chg="add mod">
          <ac:chgData name="Ellis, Daniel@Wildlife" userId="b07a757f-c701-4074-966e-a7cb308cabba" providerId="ADAL" clId="{0F3664BA-F74F-4401-9C14-0A682B968C95}" dt="2023-05-11T20:08:02.812" v="3083" actId="962"/>
          <ac:picMkLst>
            <pc:docMk/>
            <pc:sldMk cId="3348801718" sldId="302"/>
            <ac:picMk id="10" creationId="{C457A745-DCA9-2BF4-C5E1-A130CB5319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D1C7F-3067-4B84-865E-D5EB267C869D}" type="datetimeFigureOut">
              <a:rPr lang="en-US" smtClean="0"/>
              <a:t>5/11/2023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24C11-E9C6-44EB-8F6D-BF53F89278F0}" type="slidenum">
              <a:rPr lang="en-US" smtClean="0"/>
              <a:t>‹#›</a:t>
            </a:fld>
            <a:endParaRPr lang="en-US"/>
          </a:p>
        </p:txBody>
      </p:sp>
    </p:spTree>
    <p:extLst>
      <p:ext uri="{BB962C8B-B14F-4D97-AF65-F5344CB8AC3E}">
        <p14:creationId xmlns:p14="http://schemas.microsoft.com/office/powerpoint/2010/main" val="2967689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think the project doesn’t need it, but best practice is to do it- you don’t know when it might be put online.</a:t>
            </a:r>
          </a:p>
        </p:txBody>
      </p:sp>
      <p:sp>
        <p:nvSpPr>
          <p:cNvPr id="4" name="Slide Number Placeholder 3"/>
          <p:cNvSpPr>
            <a:spLocks noGrp="1"/>
          </p:cNvSpPr>
          <p:nvPr>
            <p:ph type="sldNum" sz="quarter" idx="5"/>
          </p:nvPr>
        </p:nvSpPr>
        <p:spPr/>
        <p:txBody>
          <a:bodyPr/>
          <a:lstStyle/>
          <a:p>
            <a:fld id="{DF124C11-E9C6-44EB-8F6D-BF53F89278F0}" type="slidenum">
              <a:rPr lang="en-US" smtClean="0"/>
              <a:t>4</a:t>
            </a:fld>
            <a:endParaRPr lang="en-US"/>
          </a:p>
        </p:txBody>
      </p:sp>
    </p:spTree>
    <p:extLst>
      <p:ext uri="{BB962C8B-B14F-4D97-AF65-F5344CB8AC3E}">
        <p14:creationId xmlns:p14="http://schemas.microsoft.com/office/powerpoint/2010/main" val="2567395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Outlines help</a:t>
            </a:r>
          </a:p>
          <a:p>
            <a:r>
              <a:rPr lang="en-US" dirty="0"/>
              <a:t>Direction of pattern helps</a:t>
            </a:r>
          </a:p>
          <a:p>
            <a:r>
              <a:rPr lang="en-US" dirty="0"/>
              <a:t>But…</a:t>
            </a:r>
          </a:p>
        </p:txBody>
      </p:sp>
      <p:sp>
        <p:nvSpPr>
          <p:cNvPr id="4" name="Slide Number Placeholder 3"/>
          <p:cNvSpPr>
            <a:spLocks noGrp="1"/>
          </p:cNvSpPr>
          <p:nvPr>
            <p:ph type="sldNum" sz="quarter" idx="5"/>
          </p:nvPr>
        </p:nvSpPr>
        <p:spPr/>
        <p:txBody>
          <a:bodyPr/>
          <a:lstStyle/>
          <a:p>
            <a:fld id="{DF124C11-E9C6-44EB-8F6D-BF53F89278F0}" type="slidenum">
              <a:rPr lang="en-US" smtClean="0"/>
              <a:t>15</a:t>
            </a:fld>
            <a:endParaRPr lang="en-US"/>
          </a:p>
        </p:txBody>
      </p:sp>
    </p:spTree>
    <p:extLst>
      <p:ext uri="{BB962C8B-B14F-4D97-AF65-F5344CB8AC3E}">
        <p14:creationId xmlns:p14="http://schemas.microsoft.com/office/powerpoint/2010/main" val="2731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other figure type</a:t>
            </a:r>
          </a:p>
          <a:p>
            <a:r>
              <a:rPr lang="en-US" dirty="0"/>
              <a:t>With few species- easy</a:t>
            </a:r>
          </a:p>
          <a:p>
            <a:r>
              <a:rPr lang="en-US" dirty="0"/>
              <a:t>But…</a:t>
            </a:r>
          </a:p>
        </p:txBody>
      </p:sp>
      <p:sp>
        <p:nvSpPr>
          <p:cNvPr id="4" name="Slide Number Placeholder 3"/>
          <p:cNvSpPr>
            <a:spLocks noGrp="1"/>
          </p:cNvSpPr>
          <p:nvPr>
            <p:ph type="sldNum" sz="quarter" idx="5"/>
          </p:nvPr>
        </p:nvSpPr>
        <p:spPr/>
        <p:txBody>
          <a:bodyPr/>
          <a:lstStyle/>
          <a:p>
            <a:fld id="{DF124C11-E9C6-44EB-8F6D-BF53F89278F0}" type="slidenum">
              <a:rPr lang="en-US" smtClean="0"/>
              <a:t>16</a:t>
            </a:fld>
            <a:endParaRPr lang="en-US"/>
          </a:p>
        </p:txBody>
      </p:sp>
    </p:spTree>
    <p:extLst>
      <p:ext uri="{BB962C8B-B14F-4D97-AF65-F5344CB8AC3E}">
        <p14:creationId xmlns:p14="http://schemas.microsoft.com/office/powerpoint/2010/main" val="2438003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with borders this is bad</a:t>
            </a:r>
          </a:p>
          <a:p>
            <a:r>
              <a:rPr lang="en-US" dirty="0"/>
              <a:t>Colors don’t contrast enough</a:t>
            </a:r>
          </a:p>
          <a:p>
            <a:r>
              <a:rPr lang="en-US" dirty="0"/>
              <a:t>Pattern hard to see when small</a:t>
            </a:r>
          </a:p>
        </p:txBody>
      </p:sp>
      <p:sp>
        <p:nvSpPr>
          <p:cNvPr id="4" name="Slide Number Placeholder 3"/>
          <p:cNvSpPr>
            <a:spLocks noGrp="1"/>
          </p:cNvSpPr>
          <p:nvPr>
            <p:ph type="sldNum" sz="quarter" idx="5"/>
          </p:nvPr>
        </p:nvSpPr>
        <p:spPr/>
        <p:txBody>
          <a:bodyPr/>
          <a:lstStyle/>
          <a:p>
            <a:fld id="{DF124C11-E9C6-44EB-8F6D-BF53F89278F0}" type="slidenum">
              <a:rPr lang="en-US" smtClean="0"/>
              <a:t>17</a:t>
            </a:fld>
            <a:endParaRPr lang="en-US"/>
          </a:p>
        </p:txBody>
      </p:sp>
    </p:spTree>
    <p:extLst>
      <p:ext uri="{BB962C8B-B14F-4D97-AF65-F5344CB8AC3E}">
        <p14:creationId xmlns:p14="http://schemas.microsoft.com/office/powerpoint/2010/main" val="23811264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Pick better patterns</a:t>
            </a:r>
          </a:p>
          <a:p>
            <a:r>
              <a:rPr lang="en-US" dirty="0"/>
              <a:t>But you cant know which will go side-by-side!</a:t>
            </a:r>
          </a:p>
          <a:p>
            <a:r>
              <a:rPr lang="en-US" dirty="0"/>
              <a:t>Maximum limit ~10 colors</a:t>
            </a:r>
          </a:p>
          <a:p>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18</a:t>
            </a:fld>
            <a:endParaRPr lang="en-US"/>
          </a:p>
        </p:txBody>
      </p:sp>
    </p:spTree>
    <p:extLst>
      <p:ext uri="{BB962C8B-B14F-4D97-AF65-F5344CB8AC3E}">
        <p14:creationId xmlns:p14="http://schemas.microsoft.com/office/powerpoint/2010/main" val="1329860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a table do it better?</a:t>
            </a:r>
          </a:p>
        </p:txBody>
      </p:sp>
      <p:sp>
        <p:nvSpPr>
          <p:cNvPr id="4" name="Slide Number Placeholder 3"/>
          <p:cNvSpPr>
            <a:spLocks noGrp="1"/>
          </p:cNvSpPr>
          <p:nvPr>
            <p:ph type="sldNum" sz="quarter" idx="5"/>
          </p:nvPr>
        </p:nvSpPr>
        <p:spPr/>
        <p:txBody>
          <a:bodyPr/>
          <a:lstStyle/>
          <a:p>
            <a:fld id="{DF124C11-E9C6-44EB-8F6D-BF53F89278F0}" type="slidenum">
              <a:rPr lang="en-US" smtClean="0"/>
              <a:t>19</a:t>
            </a:fld>
            <a:endParaRPr lang="en-US"/>
          </a:p>
        </p:txBody>
      </p:sp>
    </p:spTree>
    <p:extLst>
      <p:ext uri="{BB962C8B-B14F-4D97-AF65-F5344CB8AC3E}">
        <p14:creationId xmlns:p14="http://schemas.microsoft.com/office/powerpoint/2010/main" val="697109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20</a:t>
            </a:fld>
            <a:endParaRPr lang="en-US"/>
          </a:p>
        </p:txBody>
      </p:sp>
    </p:spTree>
    <p:extLst>
      <p:ext uri="{BB962C8B-B14F-4D97-AF65-F5344CB8AC3E}">
        <p14:creationId xmlns:p14="http://schemas.microsoft.com/office/powerpoint/2010/main" val="2564486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 until now I </a:t>
            </a:r>
            <a:r>
              <a:rPr lang="en-US" dirty="0" err="1"/>
              <a:t>havnt</a:t>
            </a:r>
            <a:r>
              <a:rPr lang="en-US" dirty="0"/>
              <a:t> talked about “</a:t>
            </a:r>
            <a:r>
              <a:rPr lang="en-US" dirty="0" err="1"/>
              <a:t>viridis</a:t>
            </a:r>
            <a:r>
              <a:rPr lang="en-US" dirty="0"/>
              <a:t>”</a:t>
            </a:r>
          </a:p>
          <a:p>
            <a:endParaRPr lang="en-US" dirty="0"/>
          </a:p>
          <a:p>
            <a:r>
              <a:rPr lang="en-US" dirty="0" err="1"/>
              <a:t>Viridis</a:t>
            </a:r>
            <a:r>
              <a:rPr lang="en-US" dirty="0"/>
              <a:t> is….</a:t>
            </a:r>
          </a:p>
          <a:p>
            <a:endParaRPr lang="en-US" dirty="0"/>
          </a:p>
          <a:p>
            <a:r>
              <a:rPr lang="en-US" dirty="0"/>
              <a:t>This figure is </a:t>
            </a:r>
            <a:r>
              <a:rPr lang="en-US" dirty="0" err="1"/>
              <a:t>viridis</a:t>
            </a:r>
            <a:r>
              <a:rPr lang="en-US" dirty="0"/>
              <a:t> but is NOT ADA-compliant</a:t>
            </a:r>
          </a:p>
        </p:txBody>
      </p:sp>
      <p:sp>
        <p:nvSpPr>
          <p:cNvPr id="4" name="Slide Number Placeholder 3"/>
          <p:cNvSpPr>
            <a:spLocks noGrp="1"/>
          </p:cNvSpPr>
          <p:nvPr>
            <p:ph type="sldNum" sz="quarter" idx="5"/>
          </p:nvPr>
        </p:nvSpPr>
        <p:spPr/>
        <p:txBody>
          <a:bodyPr/>
          <a:lstStyle/>
          <a:p>
            <a:fld id="{DF124C11-E9C6-44EB-8F6D-BF53F89278F0}" type="slidenum">
              <a:rPr lang="en-US" smtClean="0"/>
              <a:t>21</a:t>
            </a:fld>
            <a:endParaRPr lang="en-US"/>
          </a:p>
        </p:txBody>
      </p:sp>
    </p:spTree>
    <p:extLst>
      <p:ext uri="{BB962C8B-B14F-4D97-AF65-F5344CB8AC3E}">
        <p14:creationId xmlns:p14="http://schemas.microsoft.com/office/powerpoint/2010/main" val="1116611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Turbo is better – works the same</a:t>
            </a:r>
          </a:p>
        </p:txBody>
      </p:sp>
      <p:sp>
        <p:nvSpPr>
          <p:cNvPr id="4" name="Slide Number Placeholder 3"/>
          <p:cNvSpPr>
            <a:spLocks noGrp="1"/>
          </p:cNvSpPr>
          <p:nvPr>
            <p:ph type="sldNum" sz="quarter" idx="5"/>
          </p:nvPr>
        </p:nvSpPr>
        <p:spPr/>
        <p:txBody>
          <a:bodyPr/>
          <a:lstStyle/>
          <a:p>
            <a:fld id="{DF124C11-E9C6-44EB-8F6D-BF53F89278F0}" type="slidenum">
              <a:rPr lang="en-US" smtClean="0"/>
              <a:t>22</a:t>
            </a:fld>
            <a:endParaRPr lang="en-US"/>
          </a:p>
        </p:txBody>
      </p:sp>
    </p:spTree>
    <p:extLst>
      <p:ext uri="{BB962C8B-B14F-4D97-AF65-F5344CB8AC3E}">
        <p14:creationId xmlns:p14="http://schemas.microsoft.com/office/powerpoint/2010/main" val="4277659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of diminishing returns….</a:t>
            </a:r>
          </a:p>
          <a:p>
            <a:r>
              <a:rPr lang="en-US" dirty="0"/>
              <a:t>N = 10</a:t>
            </a:r>
          </a:p>
        </p:txBody>
      </p:sp>
      <p:sp>
        <p:nvSpPr>
          <p:cNvPr id="4" name="Slide Number Placeholder 3"/>
          <p:cNvSpPr>
            <a:spLocks noGrp="1"/>
          </p:cNvSpPr>
          <p:nvPr>
            <p:ph type="sldNum" sz="quarter" idx="5"/>
          </p:nvPr>
        </p:nvSpPr>
        <p:spPr/>
        <p:txBody>
          <a:bodyPr/>
          <a:lstStyle/>
          <a:p>
            <a:fld id="{DF124C11-E9C6-44EB-8F6D-BF53F89278F0}" type="slidenum">
              <a:rPr lang="en-US" smtClean="0"/>
              <a:t>23</a:t>
            </a:fld>
            <a:endParaRPr lang="en-US"/>
          </a:p>
        </p:txBody>
      </p:sp>
    </p:spTree>
    <p:extLst>
      <p:ext uri="{BB962C8B-B14F-4D97-AF65-F5344CB8AC3E}">
        <p14:creationId xmlns:p14="http://schemas.microsoft.com/office/powerpoint/2010/main" val="2546996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of diminishing returns….</a:t>
            </a:r>
          </a:p>
          <a:p>
            <a:r>
              <a:rPr lang="en-US" dirty="0"/>
              <a:t>N = 5</a:t>
            </a:r>
          </a:p>
          <a:p>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24</a:t>
            </a:fld>
            <a:endParaRPr lang="en-US"/>
          </a:p>
        </p:txBody>
      </p:sp>
    </p:spTree>
    <p:extLst>
      <p:ext uri="{BB962C8B-B14F-4D97-AF65-F5344CB8AC3E}">
        <p14:creationId xmlns:p14="http://schemas.microsoft.com/office/powerpoint/2010/main" val="486700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5</a:t>
            </a:fld>
            <a:endParaRPr lang="en-US"/>
          </a:p>
        </p:txBody>
      </p:sp>
    </p:spTree>
    <p:extLst>
      <p:ext uri="{BB962C8B-B14F-4D97-AF65-F5344CB8AC3E}">
        <p14:creationId xmlns:p14="http://schemas.microsoft.com/office/powerpoint/2010/main" val="591821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Law of diminishing returns….</a:t>
            </a:r>
          </a:p>
          <a:p>
            <a:r>
              <a:rPr lang="en-US" dirty="0"/>
              <a:t>N = 3</a:t>
            </a:r>
          </a:p>
        </p:txBody>
      </p:sp>
      <p:sp>
        <p:nvSpPr>
          <p:cNvPr id="4" name="Slide Number Placeholder 3"/>
          <p:cNvSpPr>
            <a:spLocks noGrp="1"/>
          </p:cNvSpPr>
          <p:nvPr>
            <p:ph type="sldNum" sz="quarter" idx="5"/>
          </p:nvPr>
        </p:nvSpPr>
        <p:spPr/>
        <p:txBody>
          <a:bodyPr/>
          <a:lstStyle/>
          <a:p>
            <a:fld id="{DF124C11-E9C6-44EB-8F6D-BF53F89278F0}" type="slidenum">
              <a:rPr lang="en-US" smtClean="0"/>
              <a:t>25</a:t>
            </a:fld>
            <a:endParaRPr lang="en-US"/>
          </a:p>
        </p:txBody>
      </p:sp>
    </p:spTree>
    <p:extLst>
      <p:ext uri="{BB962C8B-B14F-4D97-AF65-F5344CB8AC3E}">
        <p14:creationId xmlns:p14="http://schemas.microsoft.com/office/powerpoint/2010/main" val="14726896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Viridis</a:t>
            </a:r>
            <a:r>
              <a:rPr lang="en-US" dirty="0"/>
              <a:t> + Turbo both:</a:t>
            </a:r>
          </a:p>
          <a:p>
            <a:r>
              <a:rPr lang="en-US" dirty="0"/>
              <a:t>Get color palettes for exact # colors you need.</a:t>
            </a:r>
          </a:p>
          <a:p>
            <a:r>
              <a:rPr lang="en-US" dirty="0"/>
              <a:t>Maximizes color contrasts</a:t>
            </a:r>
          </a:p>
          <a:p>
            <a:endParaRPr lang="en-US" dirty="0"/>
          </a:p>
          <a:p>
            <a:r>
              <a:rPr lang="en-US" dirty="0"/>
              <a:t>Doesn’t ensure colors wont be side-by-side</a:t>
            </a:r>
          </a:p>
          <a:p>
            <a:r>
              <a:rPr lang="en-US" dirty="0"/>
              <a:t>Borders still helpful</a:t>
            </a:r>
          </a:p>
          <a:p>
            <a:endParaRPr lang="en-US" dirty="0"/>
          </a:p>
          <a:p>
            <a:r>
              <a:rPr lang="en-US" dirty="0"/>
              <a:t>Limit color count</a:t>
            </a:r>
          </a:p>
        </p:txBody>
      </p:sp>
      <p:sp>
        <p:nvSpPr>
          <p:cNvPr id="4" name="Slide Number Placeholder 3"/>
          <p:cNvSpPr>
            <a:spLocks noGrp="1"/>
          </p:cNvSpPr>
          <p:nvPr>
            <p:ph type="sldNum" sz="quarter" idx="5"/>
          </p:nvPr>
        </p:nvSpPr>
        <p:spPr/>
        <p:txBody>
          <a:bodyPr/>
          <a:lstStyle/>
          <a:p>
            <a:fld id="{DF124C11-E9C6-44EB-8F6D-BF53F89278F0}" type="slidenum">
              <a:rPr lang="en-US" smtClean="0"/>
              <a:t>26</a:t>
            </a:fld>
            <a:endParaRPr lang="en-US"/>
          </a:p>
        </p:txBody>
      </p:sp>
    </p:spTree>
    <p:extLst>
      <p:ext uri="{BB962C8B-B14F-4D97-AF65-F5344CB8AC3E}">
        <p14:creationId xmlns:p14="http://schemas.microsoft.com/office/powerpoint/2010/main" val="2011845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ArcGIS - Symbology</a:t>
            </a:r>
          </a:p>
        </p:txBody>
      </p:sp>
      <p:sp>
        <p:nvSpPr>
          <p:cNvPr id="4" name="Slide Number Placeholder 3"/>
          <p:cNvSpPr>
            <a:spLocks noGrp="1"/>
          </p:cNvSpPr>
          <p:nvPr>
            <p:ph type="sldNum" sz="quarter" idx="5"/>
          </p:nvPr>
        </p:nvSpPr>
        <p:spPr/>
        <p:txBody>
          <a:bodyPr/>
          <a:lstStyle/>
          <a:p>
            <a:fld id="{DF124C11-E9C6-44EB-8F6D-BF53F89278F0}" type="slidenum">
              <a:rPr lang="en-US" smtClean="0"/>
              <a:t>28</a:t>
            </a:fld>
            <a:endParaRPr lang="en-US"/>
          </a:p>
        </p:txBody>
      </p:sp>
    </p:spTree>
    <p:extLst>
      <p:ext uri="{BB962C8B-B14F-4D97-AF65-F5344CB8AC3E}">
        <p14:creationId xmlns:p14="http://schemas.microsoft.com/office/powerpoint/2010/main" val="4047735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Colors on base map</a:t>
            </a:r>
          </a:p>
        </p:txBody>
      </p:sp>
      <p:sp>
        <p:nvSpPr>
          <p:cNvPr id="4" name="Slide Number Placeholder 3"/>
          <p:cNvSpPr>
            <a:spLocks noGrp="1"/>
          </p:cNvSpPr>
          <p:nvPr>
            <p:ph type="sldNum" sz="quarter" idx="5"/>
          </p:nvPr>
        </p:nvSpPr>
        <p:spPr/>
        <p:txBody>
          <a:bodyPr/>
          <a:lstStyle/>
          <a:p>
            <a:fld id="{DF124C11-E9C6-44EB-8F6D-BF53F89278F0}" type="slidenum">
              <a:rPr lang="en-US" smtClean="0"/>
              <a:t>29</a:t>
            </a:fld>
            <a:endParaRPr lang="en-US"/>
          </a:p>
        </p:txBody>
      </p:sp>
    </p:spTree>
    <p:extLst>
      <p:ext uri="{BB962C8B-B14F-4D97-AF65-F5344CB8AC3E}">
        <p14:creationId xmlns:p14="http://schemas.microsoft.com/office/powerpoint/2010/main" val="42025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pattern</a:t>
            </a:r>
          </a:p>
        </p:txBody>
      </p:sp>
      <p:sp>
        <p:nvSpPr>
          <p:cNvPr id="4" name="Slide Number Placeholder 3"/>
          <p:cNvSpPr>
            <a:spLocks noGrp="1"/>
          </p:cNvSpPr>
          <p:nvPr>
            <p:ph type="sldNum" sz="quarter" idx="5"/>
          </p:nvPr>
        </p:nvSpPr>
        <p:spPr/>
        <p:txBody>
          <a:bodyPr/>
          <a:lstStyle/>
          <a:p>
            <a:fld id="{DF124C11-E9C6-44EB-8F6D-BF53F89278F0}" type="slidenum">
              <a:rPr lang="en-US" smtClean="0"/>
              <a:t>30</a:t>
            </a:fld>
            <a:endParaRPr lang="en-US"/>
          </a:p>
        </p:txBody>
      </p:sp>
    </p:spTree>
    <p:extLst>
      <p:ext uri="{BB962C8B-B14F-4D97-AF65-F5344CB8AC3E}">
        <p14:creationId xmlns:p14="http://schemas.microsoft.com/office/powerpoint/2010/main" val="2440858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 base map</a:t>
            </a:r>
          </a:p>
        </p:txBody>
      </p:sp>
      <p:sp>
        <p:nvSpPr>
          <p:cNvPr id="4" name="Slide Number Placeholder 3"/>
          <p:cNvSpPr>
            <a:spLocks noGrp="1"/>
          </p:cNvSpPr>
          <p:nvPr>
            <p:ph type="sldNum" sz="quarter" idx="5"/>
          </p:nvPr>
        </p:nvSpPr>
        <p:spPr/>
        <p:txBody>
          <a:bodyPr/>
          <a:lstStyle/>
          <a:p>
            <a:fld id="{DF124C11-E9C6-44EB-8F6D-BF53F89278F0}" type="slidenum">
              <a:rPr lang="en-US" smtClean="0"/>
              <a:t>31</a:t>
            </a:fld>
            <a:endParaRPr lang="en-US"/>
          </a:p>
        </p:txBody>
      </p:sp>
    </p:spTree>
    <p:extLst>
      <p:ext uri="{BB962C8B-B14F-4D97-AF65-F5344CB8AC3E}">
        <p14:creationId xmlns:p14="http://schemas.microsoft.com/office/powerpoint/2010/main" val="32509027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border</a:t>
            </a:r>
          </a:p>
        </p:txBody>
      </p:sp>
      <p:sp>
        <p:nvSpPr>
          <p:cNvPr id="4" name="Slide Number Placeholder 3"/>
          <p:cNvSpPr>
            <a:spLocks noGrp="1"/>
          </p:cNvSpPr>
          <p:nvPr>
            <p:ph type="sldNum" sz="quarter" idx="5"/>
          </p:nvPr>
        </p:nvSpPr>
        <p:spPr/>
        <p:txBody>
          <a:bodyPr/>
          <a:lstStyle/>
          <a:p>
            <a:fld id="{DF124C11-E9C6-44EB-8F6D-BF53F89278F0}" type="slidenum">
              <a:rPr lang="en-US" smtClean="0"/>
              <a:t>32</a:t>
            </a:fld>
            <a:endParaRPr lang="en-US"/>
          </a:p>
        </p:txBody>
      </p:sp>
    </p:spTree>
    <p:extLst>
      <p:ext uri="{BB962C8B-B14F-4D97-AF65-F5344CB8AC3E}">
        <p14:creationId xmlns:p14="http://schemas.microsoft.com/office/powerpoint/2010/main" val="2537850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Thicken border</a:t>
            </a:r>
          </a:p>
        </p:txBody>
      </p:sp>
      <p:sp>
        <p:nvSpPr>
          <p:cNvPr id="4" name="Slide Number Placeholder 3"/>
          <p:cNvSpPr>
            <a:spLocks noGrp="1"/>
          </p:cNvSpPr>
          <p:nvPr>
            <p:ph type="sldNum" sz="quarter" idx="5"/>
          </p:nvPr>
        </p:nvSpPr>
        <p:spPr/>
        <p:txBody>
          <a:bodyPr/>
          <a:lstStyle/>
          <a:p>
            <a:fld id="{DF124C11-E9C6-44EB-8F6D-BF53F89278F0}" type="slidenum">
              <a:rPr lang="en-US" smtClean="0"/>
              <a:t>33</a:t>
            </a:fld>
            <a:endParaRPr lang="en-US"/>
          </a:p>
        </p:txBody>
      </p:sp>
    </p:spTree>
    <p:extLst>
      <p:ext uri="{BB962C8B-B14F-4D97-AF65-F5344CB8AC3E}">
        <p14:creationId xmlns:p14="http://schemas.microsoft.com/office/powerpoint/2010/main" val="39539262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scale bar and N arrow</a:t>
            </a:r>
          </a:p>
        </p:txBody>
      </p:sp>
      <p:sp>
        <p:nvSpPr>
          <p:cNvPr id="4" name="Slide Number Placeholder 3"/>
          <p:cNvSpPr>
            <a:spLocks noGrp="1"/>
          </p:cNvSpPr>
          <p:nvPr>
            <p:ph type="sldNum" sz="quarter" idx="5"/>
          </p:nvPr>
        </p:nvSpPr>
        <p:spPr/>
        <p:txBody>
          <a:bodyPr/>
          <a:lstStyle/>
          <a:p>
            <a:fld id="{DF124C11-E9C6-44EB-8F6D-BF53F89278F0}" type="slidenum">
              <a:rPr lang="en-US" smtClean="0"/>
              <a:t>34</a:t>
            </a:fld>
            <a:endParaRPr lang="en-US"/>
          </a:p>
        </p:txBody>
      </p:sp>
    </p:spTree>
    <p:extLst>
      <p:ext uri="{BB962C8B-B14F-4D97-AF65-F5344CB8AC3E}">
        <p14:creationId xmlns:p14="http://schemas.microsoft.com/office/powerpoint/2010/main" val="8065073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backgrounds to those items</a:t>
            </a:r>
          </a:p>
        </p:txBody>
      </p:sp>
      <p:sp>
        <p:nvSpPr>
          <p:cNvPr id="4" name="Slide Number Placeholder 3"/>
          <p:cNvSpPr>
            <a:spLocks noGrp="1"/>
          </p:cNvSpPr>
          <p:nvPr>
            <p:ph type="sldNum" sz="quarter" idx="5"/>
          </p:nvPr>
        </p:nvSpPr>
        <p:spPr/>
        <p:txBody>
          <a:bodyPr/>
          <a:lstStyle/>
          <a:p>
            <a:fld id="{DF124C11-E9C6-44EB-8F6D-BF53F89278F0}" type="slidenum">
              <a:rPr lang="en-US" smtClean="0"/>
              <a:t>35</a:t>
            </a:fld>
            <a:endParaRPr lang="en-US"/>
          </a:p>
        </p:txBody>
      </p:sp>
    </p:spTree>
    <p:extLst>
      <p:ext uri="{BB962C8B-B14F-4D97-AF65-F5344CB8AC3E}">
        <p14:creationId xmlns:p14="http://schemas.microsoft.com/office/powerpoint/2010/main" val="3478112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Fine,</a:t>
            </a:r>
            <a:r>
              <a:rPr lang="en-US" baseline="0" dirty="0"/>
              <a:t> contrast is ok</a:t>
            </a:r>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7</a:t>
            </a:fld>
            <a:endParaRPr lang="en-US"/>
          </a:p>
        </p:txBody>
      </p:sp>
    </p:spTree>
    <p:extLst>
      <p:ext uri="{BB962C8B-B14F-4D97-AF65-F5344CB8AC3E}">
        <p14:creationId xmlns:p14="http://schemas.microsoft.com/office/powerpoint/2010/main" val="5274810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your figures!</a:t>
            </a:r>
          </a:p>
        </p:txBody>
      </p:sp>
      <p:sp>
        <p:nvSpPr>
          <p:cNvPr id="4" name="Slide Number Placeholder 3"/>
          <p:cNvSpPr>
            <a:spLocks noGrp="1"/>
          </p:cNvSpPr>
          <p:nvPr>
            <p:ph type="sldNum" sz="quarter" idx="5"/>
          </p:nvPr>
        </p:nvSpPr>
        <p:spPr/>
        <p:txBody>
          <a:bodyPr/>
          <a:lstStyle/>
          <a:p>
            <a:fld id="{DF124C11-E9C6-44EB-8F6D-BF53F89278F0}" type="slidenum">
              <a:rPr lang="en-US" smtClean="0"/>
              <a:t>38</a:t>
            </a:fld>
            <a:endParaRPr lang="en-US"/>
          </a:p>
        </p:txBody>
      </p:sp>
    </p:spTree>
    <p:extLst>
      <p:ext uri="{BB962C8B-B14F-4D97-AF65-F5344CB8AC3E}">
        <p14:creationId xmlns:p14="http://schemas.microsoft.com/office/powerpoint/2010/main" val="36370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 your figures!</a:t>
            </a:r>
          </a:p>
        </p:txBody>
      </p:sp>
      <p:sp>
        <p:nvSpPr>
          <p:cNvPr id="4" name="Slide Number Placeholder 3"/>
          <p:cNvSpPr>
            <a:spLocks noGrp="1"/>
          </p:cNvSpPr>
          <p:nvPr>
            <p:ph type="sldNum" sz="quarter" idx="5"/>
          </p:nvPr>
        </p:nvSpPr>
        <p:spPr/>
        <p:txBody>
          <a:bodyPr/>
          <a:lstStyle/>
          <a:p>
            <a:fld id="{DF124C11-E9C6-44EB-8F6D-BF53F89278F0}" type="slidenum">
              <a:rPr lang="en-US" smtClean="0"/>
              <a:t>39</a:t>
            </a:fld>
            <a:endParaRPr lang="en-US"/>
          </a:p>
        </p:txBody>
      </p:sp>
    </p:spTree>
    <p:extLst>
      <p:ext uri="{BB962C8B-B14F-4D97-AF65-F5344CB8AC3E}">
        <p14:creationId xmlns:p14="http://schemas.microsoft.com/office/powerpoint/2010/main" val="400470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make your own checker.</a:t>
            </a:r>
          </a:p>
        </p:txBody>
      </p:sp>
      <p:sp>
        <p:nvSpPr>
          <p:cNvPr id="4" name="Slide Number Placeholder 3"/>
          <p:cNvSpPr>
            <a:spLocks noGrp="1"/>
          </p:cNvSpPr>
          <p:nvPr>
            <p:ph type="sldNum" sz="quarter" idx="5"/>
          </p:nvPr>
        </p:nvSpPr>
        <p:spPr/>
        <p:txBody>
          <a:bodyPr/>
          <a:lstStyle/>
          <a:p>
            <a:fld id="{DF124C11-E9C6-44EB-8F6D-BF53F89278F0}" type="slidenum">
              <a:rPr lang="en-US" smtClean="0"/>
              <a:t>40</a:t>
            </a:fld>
            <a:endParaRPr lang="en-US"/>
          </a:p>
        </p:txBody>
      </p:sp>
    </p:spTree>
    <p:extLst>
      <p:ext uri="{BB962C8B-B14F-4D97-AF65-F5344CB8AC3E}">
        <p14:creationId xmlns:p14="http://schemas.microsoft.com/office/powerpoint/2010/main" val="37862361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out the language and ADA requirements later on your own…</a:t>
            </a:r>
          </a:p>
        </p:txBody>
      </p:sp>
      <p:sp>
        <p:nvSpPr>
          <p:cNvPr id="4" name="Slide Number Placeholder 3"/>
          <p:cNvSpPr>
            <a:spLocks noGrp="1"/>
          </p:cNvSpPr>
          <p:nvPr>
            <p:ph type="sldNum" sz="quarter" idx="5"/>
          </p:nvPr>
        </p:nvSpPr>
        <p:spPr/>
        <p:txBody>
          <a:bodyPr/>
          <a:lstStyle/>
          <a:p>
            <a:fld id="{DF124C11-E9C6-44EB-8F6D-BF53F89278F0}" type="slidenum">
              <a:rPr lang="en-US" smtClean="0"/>
              <a:t>41</a:t>
            </a:fld>
            <a:endParaRPr lang="en-US"/>
          </a:p>
        </p:txBody>
      </p:sp>
    </p:spTree>
    <p:extLst>
      <p:ext uri="{BB962C8B-B14F-4D97-AF65-F5344CB8AC3E}">
        <p14:creationId xmlns:p14="http://schemas.microsoft.com/office/powerpoint/2010/main" val="135446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if we add a second line?</a:t>
            </a:r>
          </a:p>
          <a:p>
            <a:r>
              <a:rPr lang="en-US" dirty="0"/>
              <a:t>Issues with:</a:t>
            </a:r>
          </a:p>
          <a:p>
            <a:r>
              <a:rPr lang="en-US" dirty="0"/>
              <a:t>CI’s – CI’s</a:t>
            </a:r>
          </a:p>
          <a:p>
            <a:r>
              <a:rPr lang="en-US" dirty="0"/>
              <a:t>Points – CI’s</a:t>
            </a:r>
          </a:p>
        </p:txBody>
      </p:sp>
      <p:sp>
        <p:nvSpPr>
          <p:cNvPr id="4" name="Slide Number Placeholder 3"/>
          <p:cNvSpPr>
            <a:spLocks noGrp="1"/>
          </p:cNvSpPr>
          <p:nvPr>
            <p:ph type="sldNum" sz="quarter" idx="5"/>
          </p:nvPr>
        </p:nvSpPr>
        <p:spPr/>
        <p:txBody>
          <a:bodyPr/>
          <a:lstStyle/>
          <a:p>
            <a:fld id="{DF124C11-E9C6-44EB-8F6D-BF53F89278F0}" type="slidenum">
              <a:rPr lang="en-US" smtClean="0"/>
              <a:t>8</a:t>
            </a:fld>
            <a:endParaRPr lang="en-US"/>
          </a:p>
        </p:txBody>
      </p:sp>
    </p:spTree>
    <p:extLst>
      <p:ext uri="{BB962C8B-B14F-4D97-AF65-F5344CB8AC3E}">
        <p14:creationId xmlns:p14="http://schemas.microsoft.com/office/powerpoint/2010/main" val="128011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a:t>
            </a:r>
          </a:p>
          <a:p>
            <a:r>
              <a:rPr lang="en-US" dirty="0"/>
              <a:t>Outlined points</a:t>
            </a:r>
          </a:p>
          <a:p>
            <a:r>
              <a:rPr lang="en-US" dirty="0"/>
              <a:t>Different fill</a:t>
            </a:r>
          </a:p>
          <a:p>
            <a:r>
              <a:rPr lang="en-US" dirty="0"/>
              <a:t>Cis different colors</a:t>
            </a:r>
          </a:p>
        </p:txBody>
      </p:sp>
      <p:sp>
        <p:nvSpPr>
          <p:cNvPr id="4" name="Slide Number Placeholder 3"/>
          <p:cNvSpPr>
            <a:spLocks noGrp="1"/>
          </p:cNvSpPr>
          <p:nvPr>
            <p:ph type="sldNum" sz="quarter" idx="5"/>
          </p:nvPr>
        </p:nvSpPr>
        <p:spPr/>
        <p:txBody>
          <a:bodyPr/>
          <a:lstStyle/>
          <a:p>
            <a:fld id="{DF124C11-E9C6-44EB-8F6D-BF53F89278F0}" type="slidenum">
              <a:rPr lang="en-US" smtClean="0"/>
              <a:t>9</a:t>
            </a:fld>
            <a:endParaRPr lang="en-US"/>
          </a:p>
        </p:txBody>
      </p:sp>
    </p:spTree>
    <p:extLst>
      <p:ext uri="{BB962C8B-B14F-4D97-AF65-F5344CB8AC3E}">
        <p14:creationId xmlns:p14="http://schemas.microsoft.com/office/powerpoint/2010/main" val="852165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a:t>
            </a:r>
          </a:p>
          <a:p>
            <a:r>
              <a:rPr lang="en-US" dirty="0"/>
              <a:t>Outlined points</a:t>
            </a:r>
          </a:p>
          <a:p>
            <a:r>
              <a:rPr lang="en-US" dirty="0"/>
              <a:t>Colors match</a:t>
            </a:r>
          </a:p>
          <a:p>
            <a:r>
              <a:rPr lang="en-US" dirty="0"/>
              <a:t>Cis distinct colors</a:t>
            </a:r>
          </a:p>
          <a:p>
            <a:r>
              <a:rPr lang="en-US" dirty="0"/>
              <a:t>Background white</a:t>
            </a:r>
          </a:p>
          <a:p>
            <a:r>
              <a:rPr lang="en-US" dirty="0"/>
              <a:t>Color Contrasts ok</a:t>
            </a:r>
          </a:p>
        </p:txBody>
      </p:sp>
      <p:sp>
        <p:nvSpPr>
          <p:cNvPr id="4" name="Slide Number Placeholder 3"/>
          <p:cNvSpPr>
            <a:spLocks noGrp="1"/>
          </p:cNvSpPr>
          <p:nvPr>
            <p:ph type="sldNum" sz="quarter" idx="5"/>
          </p:nvPr>
        </p:nvSpPr>
        <p:spPr/>
        <p:txBody>
          <a:bodyPr/>
          <a:lstStyle/>
          <a:p>
            <a:fld id="{DF124C11-E9C6-44EB-8F6D-BF53F89278F0}" type="slidenum">
              <a:rPr lang="en-US" smtClean="0"/>
              <a:t>10</a:t>
            </a:fld>
            <a:endParaRPr lang="en-US"/>
          </a:p>
        </p:txBody>
      </p:sp>
    </p:spTree>
    <p:extLst>
      <p:ext uri="{BB962C8B-B14F-4D97-AF65-F5344CB8AC3E}">
        <p14:creationId xmlns:p14="http://schemas.microsoft.com/office/powerpoint/2010/main" val="224621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ADA compliant</a:t>
            </a:r>
          </a:p>
          <a:p>
            <a:r>
              <a:rPr lang="en-US" dirty="0"/>
              <a:t>Uses ONLY color to differentiate!</a:t>
            </a:r>
          </a:p>
        </p:txBody>
      </p:sp>
      <p:sp>
        <p:nvSpPr>
          <p:cNvPr id="4" name="Slide Number Placeholder 3"/>
          <p:cNvSpPr>
            <a:spLocks noGrp="1"/>
          </p:cNvSpPr>
          <p:nvPr>
            <p:ph type="sldNum" sz="quarter" idx="5"/>
          </p:nvPr>
        </p:nvSpPr>
        <p:spPr/>
        <p:txBody>
          <a:bodyPr/>
          <a:lstStyle/>
          <a:p>
            <a:fld id="{DF124C11-E9C6-44EB-8F6D-BF53F89278F0}" type="slidenum">
              <a:rPr lang="en-US" smtClean="0"/>
              <a:t>12</a:t>
            </a:fld>
            <a:endParaRPr lang="en-US"/>
          </a:p>
        </p:txBody>
      </p:sp>
    </p:spTree>
    <p:extLst>
      <p:ext uri="{BB962C8B-B14F-4D97-AF65-F5344CB8AC3E}">
        <p14:creationId xmlns:p14="http://schemas.microsoft.com/office/powerpoint/2010/main" val="769760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better</a:t>
            </a:r>
          </a:p>
          <a:p>
            <a:r>
              <a:rPr lang="en-US" dirty="0"/>
              <a:t>Colors contrast </a:t>
            </a:r>
          </a:p>
          <a:p>
            <a:r>
              <a:rPr lang="en-US" dirty="0"/>
              <a:t>Outline furthers color contrast</a:t>
            </a:r>
          </a:p>
          <a:p>
            <a:endParaRPr lang="en-US" dirty="0"/>
          </a:p>
        </p:txBody>
      </p:sp>
      <p:sp>
        <p:nvSpPr>
          <p:cNvPr id="4" name="Slide Number Placeholder 3"/>
          <p:cNvSpPr>
            <a:spLocks noGrp="1"/>
          </p:cNvSpPr>
          <p:nvPr>
            <p:ph type="sldNum" sz="quarter" idx="5"/>
          </p:nvPr>
        </p:nvSpPr>
        <p:spPr/>
        <p:txBody>
          <a:bodyPr/>
          <a:lstStyle/>
          <a:p>
            <a:fld id="{DF124C11-E9C6-44EB-8F6D-BF53F89278F0}" type="slidenum">
              <a:rPr lang="en-US" smtClean="0"/>
              <a:t>13</a:t>
            </a:fld>
            <a:endParaRPr lang="en-US"/>
          </a:p>
        </p:txBody>
      </p:sp>
    </p:spTree>
    <p:extLst>
      <p:ext uri="{BB962C8B-B14F-4D97-AF65-F5344CB8AC3E}">
        <p14:creationId xmlns:p14="http://schemas.microsoft.com/office/powerpoint/2010/main" val="35761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Pattern fills – friend or enemy?</a:t>
            </a:r>
          </a:p>
        </p:txBody>
      </p:sp>
      <p:sp>
        <p:nvSpPr>
          <p:cNvPr id="4" name="Slide Number Placeholder 3"/>
          <p:cNvSpPr>
            <a:spLocks noGrp="1"/>
          </p:cNvSpPr>
          <p:nvPr>
            <p:ph type="sldNum" sz="quarter" idx="5"/>
          </p:nvPr>
        </p:nvSpPr>
        <p:spPr/>
        <p:txBody>
          <a:bodyPr/>
          <a:lstStyle/>
          <a:p>
            <a:fld id="{DF124C11-E9C6-44EB-8F6D-BF53F89278F0}" type="slidenum">
              <a:rPr lang="en-US" smtClean="0"/>
              <a:t>14</a:t>
            </a:fld>
            <a:endParaRPr lang="en-US"/>
          </a:p>
        </p:txBody>
      </p:sp>
    </p:spTree>
    <p:extLst>
      <p:ext uri="{BB962C8B-B14F-4D97-AF65-F5344CB8AC3E}">
        <p14:creationId xmlns:p14="http://schemas.microsoft.com/office/powerpoint/2010/main" val="303318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US"/>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C7A331EB-2603-4FE6-B357-D63CC87820CB}" type="datetimeFigureOut">
              <a:rPr lang="en-US" smtClean="0"/>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551952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A331EB-2603-4FE6-B357-D63CC87820CB}"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2492970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706445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A331EB-2603-4FE6-B357-D63CC87820CB}" type="datetimeFigureOut">
              <a:rPr lang="en-US" smtClean="0"/>
              <a:t>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810869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3021670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6" name="Footer Placeholder 5"/>
          <p:cNvSpPr>
            <a:spLocks noGrp="1"/>
          </p:cNvSpPr>
          <p:nvPr>
            <p:ph type="ftr" sz="quarter" idx="11"/>
          </p:nvPr>
        </p:nvSpPr>
        <p:spPr>
          <a:xfrm>
            <a:off x="804672" y="6227064"/>
            <a:ext cx="10588752" cy="320040"/>
          </a:xfrm>
        </p:spPr>
        <p:txBody>
          <a:bodyPr/>
          <a:lstStyle/>
          <a:p>
            <a:endParaRPr lang="en-US"/>
          </a:p>
        </p:txBody>
      </p:sp>
      <p:sp>
        <p:nvSpPr>
          <p:cNvPr id="7" name="Slide Number Placeholder 6"/>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274766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US"/>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8" name="Footer Placeholder 7"/>
          <p:cNvSpPr>
            <a:spLocks noGrp="1"/>
          </p:cNvSpPr>
          <p:nvPr>
            <p:ph type="ftr" sz="quarter" idx="11"/>
          </p:nvPr>
        </p:nvSpPr>
        <p:spPr>
          <a:xfrm>
            <a:off x="804672" y="6227064"/>
            <a:ext cx="10588752" cy="320040"/>
          </a:xfrm>
        </p:spPr>
        <p:txBody>
          <a:bodyPr/>
          <a:lstStyle/>
          <a:p>
            <a:endParaRPr lang="en-US"/>
          </a:p>
        </p:txBody>
      </p:sp>
      <p:sp>
        <p:nvSpPr>
          <p:cNvPr id="9" name="Slide Number Placeholder 8"/>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3778894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331EB-2603-4FE6-B357-D63CC87820CB}" type="datetimeFigureOut">
              <a:rPr lang="en-US" smtClean="0"/>
              <a:t>5/11/2023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2553909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3" name="Footer Placeholder 2"/>
          <p:cNvSpPr>
            <a:spLocks noGrp="1"/>
          </p:cNvSpPr>
          <p:nvPr>
            <p:ph type="ftr" sz="quarter" idx="11"/>
          </p:nvPr>
        </p:nvSpPr>
        <p:spPr>
          <a:xfrm>
            <a:off x="804672" y="6227064"/>
            <a:ext cx="10588752" cy="320040"/>
          </a:xfrm>
        </p:spPr>
        <p:txBody>
          <a:bodyPr/>
          <a:lstStyle/>
          <a:p>
            <a:endParaRPr lang="en-US"/>
          </a:p>
        </p:txBody>
      </p:sp>
      <p:sp>
        <p:nvSpPr>
          <p:cNvPr id="4" name="Slide Number Placeholder 3"/>
          <p:cNvSpPr>
            <a:spLocks noGrp="1"/>
          </p:cNvSpPr>
          <p:nvPr>
            <p:ph type="sldNum" sz="quarter" idx="12"/>
          </p:nvPr>
        </p:nvSpPr>
        <p:spPr>
          <a:xfrm>
            <a:off x="10469880"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405461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US"/>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A331EB-2603-4FE6-B357-D63CC87820CB}" type="datetimeFigureOut">
              <a:rPr lang="en-US" smtClean="0"/>
              <a:t>5/11/2023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403778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C7A331EB-2603-4FE6-B357-D63CC87820CB}" type="datetimeFigureOut">
              <a:rPr lang="en-US" smtClean="0"/>
              <a:t>5/11/2023</a:t>
            </a:fld>
            <a:endParaRPr lang="en-US"/>
          </a:p>
        </p:txBody>
      </p:sp>
      <p:sp>
        <p:nvSpPr>
          <p:cNvPr id="6" name="Footer Placeholder 5"/>
          <p:cNvSpPr>
            <a:spLocks noGrp="1"/>
          </p:cNvSpPr>
          <p:nvPr>
            <p:ph type="ftr" sz="quarter" idx="11"/>
          </p:nvPr>
        </p:nvSpPr>
        <p:spPr>
          <a:xfrm>
            <a:off x="804672" y="6227064"/>
            <a:ext cx="5942203" cy="320040"/>
          </a:xfrm>
        </p:spPr>
        <p:txBody>
          <a:bodyPr/>
          <a:lstStyle/>
          <a:p>
            <a:endParaRPr lang="en-US"/>
          </a:p>
        </p:txBody>
      </p:sp>
      <p:sp>
        <p:nvSpPr>
          <p:cNvPr id="7" name="Slide Number Placeholder 6"/>
          <p:cNvSpPr>
            <a:spLocks noGrp="1"/>
          </p:cNvSpPr>
          <p:nvPr>
            <p:ph type="sldNum" sz="quarter" idx="12"/>
          </p:nvPr>
        </p:nvSpPr>
        <p:spPr>
          <a:xfrm>
            <a:off x="5828377" y="320040"/>
            <a:ext cx="914400" cy="320040"/>
          </a:xfrm>
        </p:spPr>
        <p:txBody>
          <a:bodyPr/>
          <a:lstStyle/>
          <a:p>
            <a:fld id="{DC11B3E1-54CE-4B7D-9AE5-E69049355037}" type="slidenum">
              <a:rPr lang="en-US" smtClean="0"/>
              <a:t>‹#›</a:t>
            </a:fld>
            <a:endParaRPr lang="en-US"/>
          </a:p>
        </p:txBody>
      </p:sp>
    </p:spTree>
    <p:extLst>
      <p:ext uri="{BB962C8B-B14F-4D97-AF65-F5344CB8AC3E}">
        <p14:creationId xmlns:p14="http://schemas.microsoft.com/office/powerpoint/2010/main" val="213859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C7A331EB-2603-4FE6-B357-D63CC87820CB}" type="datetimeFigureOut">
              <a:rPr lang="en-US" smtClean="0"/>
              <a:t>5/11/2023</a:t>
            </a:fld>
            <a:endParaRPr lang="en-US"/>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DC11B3E1-54CE-4B7D-9AE5-E69049355037}" type="slidenum">
              <a:rPr lang="en-US" smtClean="0"/>
              <a:t>‹#›</a:t>
            </a:fld>
            <a:endParaRPr lang="en-US"/>
          </a:p>
        </p:txBody>
      </p:sp>
    </p:spTree>
    <p:extLst>
      <p:ext uri="{BB962C8B-B14F-4D97-AF65-F5344CB8AC3E}">
        <p14:creationId xmlns:p14="http://schemas.microsoft.com/office/powerpoint/2010/main" val="24321100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dgs.ca.gov/Resources/Statewide-Forms/ADAComplianceToolki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mailto:Daniel.ellis@wildlife.ca.gov"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CA045-E9AD-9C32-95AF-5D2C779AB544}"/>
              </a:ext>
            </a:extLst>
          </p:cNvPr>
          <p:cNvSpPr>
            <a:spLocks noGrp="1"/>
          </p:cNvSpPr>
          <p:nvPr>
            <p:ph type="ctrTitle"/>
          </p:nvPr>
        </p:nvSpPr>
        <p:spPr/>
        <p:txBody>
          <a:bodyPr>
            <a:normAutofit/>
          </a:bodyPr>
          <a:lstStyle/>
          <a:p>
            <a:r>
              <a:rPr lang="en-US" sz="6000" b="1" dirty="0"/>
              <a:t>ADA Compliant </a:t>
            </a:r>
            <a:br>
              <a:rPr lang="en-US" sz="6000" b="1" dirty="0"/>
            </a:br>
            <a:r>
              <a:rPr lang="en-US" sz="6000" b="1" dirty="0"/>
              <a:t>Figure Making</a:t>
            </a:r>
          </a:p>
        </p:txBody>
      </p:sp>
      <p:sp>
        <p:nvSpPr>
          <p:cNvPr id="3" name="Subtitle 2">
            <a:extLst>
              <a:ext uri="{FF2B5EF4-FFF2-40B4-BE49-F238E27FC236}">
                <a16:creationId xmlns:a16="http://schemas.microsoft.com/office/drawing/2014/main" id="{6D522140-D149-2F46-E9A8-03A13207F51F}"/>
              </a:ext>
            </a:extLst>
          </p:cNvPr>
          <p:cNvSpPr>
            <a:spLocks noGrp="1"/>
          </p:cNvSpPr>
          <p:nvPr>
            <p:ph type="subTitle" idx="1"/>
          </p:nvPr>
        </p:nvSpPr>
        <p:spPr>
          <a:xfrm>
            <a:off x="1759237" y="4443813"/>
            <a:ext cx="8673427" cy="785040"/>
          </a:xfrm>
        </p:spPr>
        <p:txBody>
          <a:bodyPr/>
          <a:lstStyle/>
          <a:p>
            <a:r>
              <a:rPr lang="en-US" b="1" dirty="0"/>
              <a:t>Data Science Project Work Team (2023)</a:t>
            </a:r>
          </a:p>
          <a:p>
            <a:r>
              <a:rPr lang="en-US" sz="1600" dirty="0"/>
              <a:t>Daniel Ellis, Senior ES (Specialist) IEP Synthesis</a:t>
            </a:r>
          </a:p>
        </p:txBody>
      </p:sp>
    </p:spTree>
    <p:extLst>
      <p:ext uri="{BB962C8B-B14F-4D97-AF65-F5344CB8AC3E}">
        <p14:creationId xmlns:p14="http://schemas.microsoft.com/office/powerpoint/2010/main" val="283780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Scatterplots</a:t>
            </a:r>
          </a:p>
        </p:txBody>
      </p:sp>
      <p:pic>
        <p:nvPicPr>
          <p:cNvPr id="9" name="Content Placeholder 8" descr="Chart, line chart&#10;&#10;Description automatically generated">
            <a:extLst>
              <a:ext uri="{FF2B5EF4-FFF2-40B4-BE49-F238E27FC236}">
                <a16:creationId xmlns:a16="http://schemas.microsoft.com/office/drawing/2014/main" id="{D7243880-03C2-0BE7-12D1-FC42E77FAD6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855149"/>
            <a:ext cx="6281738" cy="5144526"/>
          </a:xfrm>
        </p:spPr>
      </p:pic>
    </p:spTree>
    <p:extLst>
      <p:ext uri="{BB962C8B-B14F-4D97-AF65-F5344CB8AC3E}">
        <p14:creationId xmlns:p14="http://schemas.microsoft.com/office/powerpoint/2010/main" val="308816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Identify your GOAL</a:t>
            </a:r>
          </a:p>
          <a:p>
            <a:r>
              <a:rPr lang="en-US" dirty="0"/>
              <a:t>QUESTION if another figure type / table is better</a:t>
            </a:r>
          </a:p>
          <a:p>
            <a:r>
              <a:rPr lang="en-US" dirty="0"/>
              <a:t>DESCRIBE your figure in alternative text</a:t>
            </a:r>
          </a:p>
          <a:p>
            <a:r>
              <a:rPr lang="en-US" dirty="0"/>
              <a:t>Color Contrast</a:t>
            </a:r>
          </a:p>
          <a:p>
            <a:r>
              <a:rPr lang="en-US" dirty="0"/>
              <a:t>Shapes / Patterns</a:t>
            </a:r>
          </a:p>
          <a:p>
            <a:r>
              <a:rPr lang="en-US" dirty="0"/>
              <a:t>Backgrounds / Borders</a:t>
            </a:r>
          </a:p>
          <a:p>
            <a:r>
              <a:rPr lang="en-US" dirty="0"/>
              <a:t>Test it!</a:t>
            </a:r>
          </a:p>
        </p:txBody>
      </p:sp>
    </p:spTree>
    <p:extLst>
      <p:ext uri="{BB962C8B-B14F-4D97-AF65-F5344CB8AC3E}">
        <p14:creationId xmlns:p14="http://schemas.microsoft.com/office/powerpoint/2010/main" val="107223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err="1"/>
              <a:t>Barplots</a:t>
            </a:r>
            <a:r>
              <a:rPr lang="en-US" dirty="0"/>
              <a:t>, Histograms, etc.</a:t>
            </a:r>
          </a:p>
        </p:txBody>
      </p:sp>
      <p:pic>
        <p:nvPicPr>
          <p:cNvPr id="7" name="Content Placeholder 6" descr="Chart, bar chart, histogram&#10;&#10;Description automatically generated">
            <a:extLst>
              <a:ext uri="{FF2B5EF4-FFF2-40B4-BE49-F238E27FC236}">
                <a16:creationId xmlns:a16="http://schemas.microsoft.com/office/drawing/2014/main" id="{5DF3B3F7-F4E9-E559-02ED-2BF78F9A5B0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072531"/>
            <a:ext cx="6281738" cy="4709762"/>
          </a:xfrm>
        </p:spPr>
      </p:pic>
    </p:spTree>
    <p:extLst>
      <p:ext uri="{BB962C8B-B14F-4D97-AF65-F5344CB8AC3E}">
        <p14:creationId xmlns:p14="http://schemas.microsoft.com/office/powerpoint/2010/main" val="818657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err="1"/>
              <a:t>Barplots</a:t>
            </a:r>
            <a:r>
              <a:rPr lang="en-US" dirty="0"/>
              <a:t>, Histograms, etc.</a:t>
            </a:r>
          </a:p>
        </p:txBody>
      </p:sp>
      <p:pic>
        <p:nvPicPr>
          <p:cNvPr id="5" name="Content Placeholder 4" descr="Chart, histogram&#10;&#10;Description automatically generated">
            <a:extLst>
              <a:ext uri="{FF2B5EF4-FFF2-40B4-BE49-F238E27FC236}">
                <a16:creationId xmlns:a16="http://schemas.microsoft.com/office/drawing/2014/main" id="{0EFF5B7B-6ECA-52C9-A608-A4E38F4E61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072531"/>
            <a:ext cx="6281738" cy="4709762"/>
          </a:xfrm>
        </p:spPr>
      </p:pic>
    </p:spTree>
    <p:extLst>
      <p:ext uri="{BB962C8B-B14F-4D97-AF65-F5344CB8AC3E}">
        <p14:creationId xmlns:p14="http://schemas.microsoft.com/office/powerpoint/2010/main" val="20596889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err="1"/>
              <a:t>Barplots</a:t>
            </a:r>
            <a:r>
              <a:rPr lang="en-US" dirty="0"/>
              <a:t>, Histograms, etc.</a:t>
            </a:r>
          </a:p>
        </p:txBody>
      </p:sp>
      <p:pic>
        <p:nvPicPr>
          <p:cNvPr id="5" name="Content Placeholder 4" descr="Chart, bar chart, histogram&#10;&#10;Description automatically generated">
            <a:extLst>
              <a:ext uri="{FF2B5EF4-FFF2-40B4-BE49-F238E27FC236}">
                <a16:creationId xmlns:a16="http://schemas.microsoft.com/office/drawing/2014/main" id="{5F974215-9F2C-A57F-79EB-689A08FC5D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072531"/>
            <a:ext cx="6281738" cy="4709762"/>
          </a:xfrm>
        </p:spPr>
      </p:pic>
    </p:spTree>
    <p:extLst>
      <p:ext uri="{BB962C8B-B14F-4D97-AF65-F5344CB8AC3E}">
        <p14:creationId xmlns:p14="http://schemas.microsoft.com/office/powerpoint/2010/main" val="1975937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err="1"/>
              <a:t>Barplots</a:t>
            </a:r>
            <a:r>
              <a:rPr lang="en-US" dirty="0"/>
              <a:t>, Histograms, etc.</a:t>
            </a:r>
          </a:p>
        </p:txBody>
      </p:sp>
      <p:pic>
        <p:nvPicPr>
          <p:cNvPr id="5" name="Content Placeholder 4" descr="Chart, bar chart&#10;&#10;Description automatically generated">
            <a:extLst>
              <a:ext uri="{FF2B5EF4-FFF2-40B4-BE49-F238E27FC236}">
                <a16:creationId xmlns:a16="http://schemas.microsoft.com/office/drawing/2014/main" id="{1CCBA0B7-4500-B225-F6BB-36167A34503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072531"/>
            <a:ext cx="6281738" cy="4709762"/>
          </a:xfrm>
        </p:spPr>
      </p:pic>
    </p:spTree>
    <p:extLst>
      <p:ext uri="{BB962C8B-B14F-4D97-AF65-F5344CB8AC3E}">
        <p14:creationId xmlns:p14="http://schemas.microsoft.com/office/powerpoint/2010/main" val="23648101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Relative Abundance, Pie Charts</a:t>
            </a:r>
          </a:p>
        </p:txBody>
      </p:sp>
      <p:pic>
        <p:nvPicPr>
          <p:cNvPr id="5" name="Content Placeholder 4" descr="Chart&#10;&#10;Description automatically generated">
            <a:extLst>
              <a:ext uri="{FF2B5EF4-FFF2-40B4-BE49-F238E27FC236}">
                <a16:creationId xmlns:a16="http://schemas.microsoft.com/office/drawing/2014/main" id="{05C029BC-FFA0-88FA-ACD5-859BB94527C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92741"/>
            <a:ext cx="6281738" cy="4469342"/>
          </a:xfrm>
        </p:spPr>
      </p:pic>
    </p:spTree>
    <p:extLst>
      <p:ext uri="{BB962C8B-B14F-4D97-AF65-F5344CB8AC3E}">
        <p14:creationId xmlns:p14="http://schemas.microsoft.com/office/powerpoint/2010/main" val="6151124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Relative Abundance, Pie Charts</a:t>
            </a:r>
          </a:p>
        </p:txBody>
      </p:sp>
      <p:pic>
        <p:nvPicPr>
          <p:cNvPr id="5" name="Content Placeholder 4" descr="Chart, bar chart&#10;&#10;Description automatically generated">
            <a:extLst>
              <a:ext uri="{FF2B5EF4-FFF2-40B4-BE49-F238E27FC236}">
                <a16:creationId xmlns:a16="http://schemas.microsoft.com/office/drawing/2014/main" id="{38AC96AD-769B-176C-6C74-23B60354225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92741"/>
            <a:ext cx="6281738" cy="4469342"/>
          </a:xfrm>
        </p:spPr>
      </p:pic>
    </p:spTree>
    <p:extLst>
      <p:ext uri="{BB962C8B-B14F-4D97-AF65-F5344CB8AC3E}">
        <p14:creationId xmlns:p14="http://schemas.microsoft.com/office/powerpoint/2010/main" val="2003604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Relative Abundance, Pie Charts</a:t>
            </a:r>
          </a:p>
        </p:txBody>
      </p:sp>
      <p:pic>
        <p:nvPicPr>
          <p:cNvPr id="7" name="Content Placeholder 6" descr="A picture containing chart&#10;&#10;Description automatically generated">
            <a:extLst>
              <a:ext uri="{FF2B5EF4-FFF2-40B4-BE49-F238E27FC236}">
                <a16:creationId xmlns:a16="http://schemas.microsoft.com/office/drawing/2014/main" id="{7BAE386D-9345-C8B6-5140-947A7D1D575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92741"/>
            <a:ext cx="6281738" cy="4469342"/>
          </a:xfrm>
        </p:spPr>
      </p:pic>
    </p:spTree>
    <p:extLst>
      <p:ext uri="{BB962C8B-B14F-4D97-AF65-F5344CB8AC3E}">
        <p14:creationId xmlns:p14="http://schemas.microsoft.com/office/powerpoint/2010/main" val="4271843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Relative Abundance, Pie Charts</a:t>
            </a:r>
          </a:p>
        </p:txBody>
      </p:sp>
      <p:pic>
        <p:nvPicPr>
          <p:cNvPr id="9" name="Picture 8" descr="A picture containing chart&#10;&#10;Description automatically generated">
            <a:extLst>
              <a:ext uri="{FF2B5EF4-FFF2-40B4-BE49-F238E27FC236}">
                <a16:creationId xmlns:a16="http://schemas.microsoft.com/office/drawing/2014/main" id="{F4436E14-C481-F41E-E2B2-C240A82CC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64" y="1085272"/>
            <a:ext cx="6588299" cy="4687455"/>
          </a:xfrm>
          <a:prstGeom prst="rect">
            <a:avLst/>
          </a:prstGeom>
        </p:spPr>
      </p:pic>
      <p:pic>
        <p:nvPicPr>
          <p:cNvPr id="5" name="Content Placeholder 4" descr="Table&#10;&#10;Description automatically generated">
            <a:extLst>
              <a:ext uri="{FF2B5EF4-FFF2-40B4-BE49-F238E27FC236}">
                <a16:creationId xmlns:a16="http://schemas.microsoft.com/office/drawing/2014/main" id="{C540FFB9-2E34-1F6A-70A3-B063E74D8CB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992582" y="125839"/>
            <a:ext cx="2544182" cy="6606322"/>
          </a:xfrm>
        </p:spPr>
      </p:pic>
    </p:spTree>
    <p:extLst>
      <p:ext uri="{BB962C8B-B14F-4D97-AF65-F5344CB8AC3E}">
        <p14:creationId xmlns:p14="http://schemas.microsoft.com/office/powerpoint/2010/main" val="209837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What is ADA compliance?</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a:xfrm>
            <a:off x="5118447" y="435835"/>
            <a:ext cx="6281873" cy="6084605"/>
          </a:xfrm>
        </p:spPr>
        <p:txBody>
          <a:bodyPr>
            <a:normAutofit fontScale="85000" lnSpcReduction="20000"/>
          </a:bodyPr>
          <a:lstStyle/>
          <a:p>
            <a:r>
              <a:rPr lang="en-US" dirty="0"/>
              <a:t>State Laws </a:t>
            </a:r>
          </a:p>
          <a:p>
            <a:pPr lvl="1"/>
            <a:r>
              <a:rPr lang="en-US" dirty="0"/>
              <a:t>Government Code §11546.7 – The requirement that state agency heads certify, every two years, that their agency’s website meets the Web Content Accessibility Guidelines, Version 2.0 or a subsequent version, at Level AA or higher, and the requirements of Sections 11135 and 7405 of the Government Code. Created by AB 434 (Baker, Chapter 780, Statutes of 2017), and sometimes referred to as AB 434.</a:t>
            </a:r>
          </a:p>
          <a:p>
            <a:pPr lvl="1"/>
            <a:r>
              <a:rPr lang="en-US" dirty="0"/>
              <a:t>Government Code §11135 – Requires that state programs and activities meet the requirements of Section 202 of the Americans with Disabilities Act (42 U.S.C. §12132), federal regulations implementing the ADA, and any state laws that provide stronger protections.</a:t>
            </a:r>
          </a:p>
          <a:p>
            <a:pPr lvl="1"/>
            <a:r>
              <a:rPr lang="en-US" dirty="0"/>
              <a:t>Government Code §7405 – Requires that state governmental entities’ websites (and other electronic and information technology systems) comply with the accessibility requirements of Section 508 of the Rehabilitation Act of 1973, as amended (29 U.S.C. §794d) and implementing regulations.</a:t>
            </a:r>
          </a:p>
          <a:p>
            <a:r>
              <a:rPr lang="en-US" dirty="0"/>
              <a:t>Federal Laws and Regulations </a:t>
            </a:r>
          </a:p>
          <a:p>
            <a:pPr lvl="1"/>
            <a:r>
              <a:rPr lang="en-US" dirty="0"/>
              <a:t>Section 508 of the Rehabilitation Act of 1073 – The main federal law governing accessibility of federal electronic and information technology systems, which has been made applicable to California state government. The link goes to a federal web page that links to both the code section and its implementing regulations.</a:t>
            </a:r>
          </a:p>
        </p:txBody>
      </p:sp>
      <p:sp>
        <p:nvSpPr>
          <p:cNvPr id="4" name="Rectangle 3">
            <a:extLst>
              <a:ext uri="{FF2B5EF4-FFF2-40B4-BE49-F238E27FC236}">
                <a16:creationId xmlns:a16="http://schemas.microsoft.com/office/drawing/2014/main" id="{E9F9F6C7-279A-5A3F-A25C-51F77111FEA8}"/>
              </a:ext>
            </a:extLst>
          </p:cNvPr>
          <p:cNvSpPr/>
          <p:nvPr/>
        </p:nvSpPr>
        <p:spPr>
          <a:xfrm>
            <a:off x="5118447" y="435835"/>
            <a:ext cx="6184922" cy="5986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bg1"/>
                </a:solidFill>
              </a:rPr>
              <a:t>Aids those with serious or partial visual impairments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1800" b="0" i="0" dirty="0">
                <a:solidFill>
                  <a:schemeClr val="bg1"/>
                </a:solidFill>
                <a:effectLst/>
              </a:rPr>
              <a:t>Font Style and Size</a:t>
            </a:r>
            <a:endParaRPr lang="en-US" dirty="0">
              <a:solidFill>
                <a:schemeClr val="bg1"/>
              </a:solidFill>
            </a:endParaRPr>
          </a:p>
          <a:p>
            <a:pPr marL="742950" lvl="1" indent="-285750">
              <a:buFont typeface="Arial" panose="020B0604020202020204" pitchFamily="34" charset="0"/>
              <a:buChar char="•"/>
            </a:pPr>
            <a:r>
              <a:rPr lang="en-US" b="0" i="0" dirty="0">
                <a:solidFill>
                  <a:schemeClr val="bg1"/>
                </a:solidFill>
                <a:effectLst/>
              </a:rPr>
              <a:t>Sans serif font is preferred for accessibility</a:t>
            </a:r>
            <a:endParaRPr lang="en-US" dirty="0">
              <a:solidFill>
                <a:schemeClr val="bg1"/>
              </a:solidFill>
            </a:endParaRPr>
          </a:p>
          <a:p>
            <a:pPr marL="742950" lvl="1" indent="-285750">
              <a:buFont typeface="Arial" panose="020B0604020202020204" pitchFamily="34" charset="0"/>
              <a:buChar char="•"/>
            </a:pPr>
            <a:r>
              <a:rPr lang="en-US" b="0" i="0" dirty="0">
                <a:solidFill>
                  <a:schemeClr val="bg1"/>
                </a:solidFill>
                <a:effectLst/>
              </a:rPr>
              <a:t>Size 12 points or larger for printed documents</a:t>
            </a:r>
            <a:endParaRPr lang="en-US" dirty="0">
              <a:solidFill>
                <a:schemeClr val="bg1"/>
              </a:solidFill>
            </a:endParaRPr>
          </a:p>
          <a:p>
            <a:pPr marL="742950" lvl="1" indent="-285750">
              <a:buFont typeface="Arial" panose="020B0604020202020204" pitchFamily="34" charset="0"/>
              <a:buChar char="•"/>
            </a:pPr>
            <a:r>
              <a:rPr lang="en-US" b="0" i="0" dirty="0">
                <a:solidFill>
                  <a:schemeClr val="bg1"/>
                </a:solidFill>
                <a:effectLst/>
              </a:rPr>
              <a:t>Size 24 points or larger for PowerPoint presentations</a:t>
            </a:r>
          </a:p>
          <a:p>
            <a:pPr marL="742950" lvl="1"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b="0" i="0" dirty="0">
                <a:solidFill>
                  <a:schemeClr val="bg1"/>
                </a:solidFill>
                <a:effectLst/>
              </a:rPr>
              <a:t>Appropriate Use of Color</a:t>
            </a:r>
          </a:p>
          <a:p>
            <a:pPr marL="742950" lvl="1" indent="-285750">
              <a:buFont typeface="Arial" panose="020B0604020202020204" pitchFamily="34" charset="0"/>
              <a:buChar char="•"/>
            </a:pPr>
            <a:r>
              <a:rPr lang="en-US" b="0" i="0" dirty="0">
                <a:solidFill>
                  <a:schemeClr val="bg1"/>
                </a:solidFill>
                <a:effectLst/>
              </a:rPr>
              <a:t>Never use color alone to convey information</a:t>
            </a:r>
          </a:p>
          <a:p>
            <a:pPr marL="742950" lvl="1" indent="-285750">
              <a:buFont typeface="Arial" panose="020B0604020202020204" pitchFamily="34" charset="0"/>
              <a:buChar char="•"/>
            </a:pPr>
            <a:r>
              <a:rPr lang="en-US" b="0" i="0" dirty="0">
                <a:solidFill>
                  <a:schemeClr val="bg1"/>
                </a:solidFill>
                <a:effectLst/>
              </a:rPr>
              <a:t>Text and background color has a sufficient high level of contrast</a:t>
            </a:r>
            <a:r>
              <a:rPr lang="en-US" dirty="0">
                <a:solidFill>
                  <a:schemeClr val="bg1"/>
                </a:solidFill>
              </a:rPr>
              <a:t> </a:t>
            </a:r>
            <a:br>
              <a:rPr lang="en-US" dirty="0">
                <a:solidFill>
                  <a:schemeClr val="bg1"/>
                </a:solidFill>
              </a:rPr>
            </a:br>
            <a:endParaRPr lang="en-US" dirty="0">
              <a:solidFill>
                <a:schemeClr val="bg1"/>
              </a:solidFill>
            </a:endParaRPr>
          </a:p>
          <a:p>
            <a:pPr marL="742950" lvl="1" indent="-285750">
              <a:buFont typeface="Arial" panose="020B0604020202020204" pitchFamily="34" charset="0"/>
              <a:buChar char="•"/>
            </a:pPr>
            <a:r>
              <a:rPr lang="en-US" dirty="0">
                <a:solidFill>
                  <a:schemeClr val="bg1"/>
                </a:solidFill>
              </a:rPr>
              <a:t>Want these resources?</a:t>
            </a:r>
          </a:p>
          <a:p>
            <a:pPr marL="1200150" lvl="2" indent="-285750">
              <a:buFont typeface="Arial" panose="020B0604020202020204" pitchFamily="34" charset="0"/>
              <a:buChar char="•"/>
            </a:pPr>
            <a:r>
              <a:rPr lang="en-US" dirty="0">
                <a:solidFill>
                  <a:schemeClr val="bg1"/>
                </a:solidFill>
              </a:rPr>
              <a:t>CA Government Page-</a:t>
            </a:r>
          </a:p>
          <a:p>
            <a:pPr lvl="2"/>
            <a:r>
              <a:rPr lang="en-US" dirty="0">
                <a:solidFill>
                  <a:schemeClr val="bg1"/>
                </a:solidFill>
                <a:hlinkClick r:id="rId2">
                  <a:extLst>
                    <a:ext uri="{A12FA001-AC4F-418D-AE19-62706E023703}">
                      <ahyp:hlinkClr xmlns:ahyp="http://schemas.microsoft.com/office/drawing/2018/hyperlinkcolor" val="tx"/>
                    </a:ext>
                  </a:extLst>
                </a:hlinkClick>
              </a:rPr>
              <a:t>https://www.dgs.ca.gov/Resources/Statewide-Forms/ADAComplianceToolkit</a:t>
            </a:r>
            <a:endParaRPr lang="en-US" dirty="0">
              <a:solidFill>
                <a:schemeClr val="bg1"/>
              </a:solidFill>
            </a:endParaRPr>
          </a:p>
          <a:p>
            <a:pPr marL="1200150" lvl="2" indent="-285750">
              <a:buFont typeface="Arial" panose="020B0604020202020204" pitchFamily="34" charset="0"/>
              <a:buChar char="•"/>
            </a:pPr>
            <a:endParaRPr lang="en-US" dirty="0">
              <a:solidFill>
                <a:schemeClr val="bg1"/>
              </a:solidFill>
            </a:endParaRPr>
          </a:p>
          <a:p>
            <a:pPr marL="742950" lvl="1" indent="-285750">
              <a:buFont typeface="Arial" panose="020B0604020202020204" pitchFamily="34" charset="0"/>
              <a:buChar char="•"/>
            </a:pPr>
            <a:endParaRPr lang="en-US" dirty="0">
              <a:solidFill>
                <a:schemeClr val="bg1"/>
              </a:solidFill>
            </a:endParaRPr>
          </a:p>
        </p:txBody>
      </p:sp>
      <p:pic>
        <p:nvPicPr>
          <p:cNvPr id="6" name="Picture 5" descr="Graphical user interface, application&#10;&#10;Description automatically generated">
            <a:extLst>
              <a:ext uri="{FF2B5EF4-FFF2-40B4-BE49-F238E27FC236}">
                <a16:creationId xmlns:a16="http://schemas.microsoft.com/office/drawing/2014/main" id="{04D09399-1460-356C-0B15-278F3C1C0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46" y="3454903"/>
            <a:ext cx="11759012" cy="2076450"/>
          </a:xfrm>
          <a:prstGeom prst="rect">
            <a:avLst/>
          </a:prstGeom>
          <a:solidFill>
            <a:srgbClr val="000000">
              <a:shade val="95000"/>
            </a:srgbClr>
          </a:solidFill>
          <a:ln w="444500" cap="sq">
            <a:solidFill>
              <a:schemeClr val="accent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5578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Relative Abundance, Pie Charts</a:t>
            </a:r>
          </a:p>
        </p:txBody>
      </p:sp>
      <p:pic>
        <p:nvPicPr>
          <p:cNvPr id="9" name="Content Placeholder 8" descr="Chart, pie chart&#10;&#10;Description automatically generated">
            <a:extLst>
              <a:ext uri="{FF2B5EF4-FFF2-40B4-BE49-F238E27FC236}">
                <a16:creationId xmlns:a16="http://schemas.microsoft.com/office/drawing/2014/main" id="{CA42C322-F72A-C7AC-9413-798D8A1754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92741"/>
            <a:ext cx="6281738" cy="4469342"/>
          </a:xfrm>
        </p:spPr>
      </p:pic>
    </p:spTree>
    <p:extLst>
      <p:ext uri="{BB962C8B-B14F-4D97-AF65-F5344CB8AC3E}">
        <p14:creationId xmlns:p14="http://schemas.microsoft.com/office/powerpoint/2010/main" val="2858977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5" name="Content Placeholder 4" descr="Graphical user interface, chart&#10;&#10;Description automatically generated">
            <a:extLst>
              <a:ext uri="{FF2B5EF4-FFF2-40B4-BE49-F238E27FC236}">
                <a16:creationId xmlns:a16="http://schemas.microsoft.com/office/drawing/2014/main" id="{4E4E840F-4CB5-5A91-1441-D6F3DA55C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44" r="3488"/>
          <a:stretch/>
        </p:blipFill>
        <p:spPr>
          <a:xfrm>
            <a:off x="4521200" y="873761"/>
            <a:ext cx="7670800" cy="4926790"/>
          </a:xfrm>
        </p:spPr>
      </p:pic>
    </p:spTree>
    <p:extLst>
      <p:ext uri="{BB962C8B-B14F-4D97-AF65-F5344CB8AC3E}">
        <p14:creationId xmlns:p14="http://schemas.microsoft.com/office/powerpoint/2010/main" val="3940783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5" name="Content Placeholder 4" descr="Graphical user interface, chart&#10;&#10;Description automatically generated">
            <a:extLst>
              <a:ext uri="{FF2B5EF4-FFF2-40B4-BE49-F238E27FC236}">
                <a16:creationId xmlns:a16="http://schemas.microsoft.com/office/drawing/2014/main" id="{4E4E840F-4CB5-5A91-1441-D6F3DA55C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44" r="3488"/>
          <a:stretch/>
        </p:blipFill>
        <p:spPr>
          <a:xfrm>
            <a:off x="4521200" y="873761"/>
            <a:ext cx="7670800" cy="4926790"/>
          </a:xfrm>
        </p:spPr>
      </p:pic>
      <p:pic>
        <p:nvPicPr>
          <p:cNvPr id="4" name="Picture 3" descr="Chart&#10;&#10;Description automatically generated">
            <a:extLst>
              <a:ext uri="{FF2B5EF4-FFF2-40B4-BE49-F238E27FC236}">
                <a16:creationId xmlns:a16="http://schemas.microsoft.com/office/drawing/2014/main" id="{94225531-46E7-01BE-EBCE-09E87BA552BC}"/>
              </a:ext>
            </a:extLst>
          </p:cNvPr>
          <p:cNvPicPr>
            <a:picLocks noChangeAspect="1"/>
          </p:cNvPicPr>
          <p:nvPr/>
        </p:nvPicPr>
        <p:blipFill rotWithShape="1">
          <a:blip r:embed="rId4">
            <a:extLst>
              <a:ext uri="{28A0092B-C50C-407E-A947-70E740481C1C}">
                <a14:useLocalDpi xmlns:a14="http://schemas.microsoft.com/office/drawing/2010/main" val="0"/>
              </a:ext>
            </a:extLst>
          </a:blip>
          <a:srcRect l="2705" r="3370"/>
          <a:stretch/>
        </p:blipFill>
        <p:spPr>
          <a:xfrm>
            <a:off x="4387610" y="1057449"/>
            <a:ext cx="7804390" cy="5014883"/>
          </a:xfrm>
          <a:prstGeom prst="rect">
            <a:avLst/>
          </a:prstGeom>
        </p:spPr>
      </p:pic>
    </p:spTree>
    <p:extLst>
      <p:ext uri="{BB962C8B-B14F-4D97-AF65-F5344CB8AC3E}">
        <p14:creationId xmlns:p14="http://schemas.microsoft.com/office/powerpoint/2010/main" val="2183320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5" name="Content Placeholder 4" descr="Graphical user interface, chart&#10;&#10;Description automatically generated">
            <a:extLst>
              <a:ext uri="{FF2B5EF4-FFF2-40B4-BE49-F238E27FC236}">
                <a16:creationId xmlns:a16="http://schemas.microsoft.com/office/drawing/2014/main" id="{4E4E840F-4CB5-5A91-1441-D6F3DA55C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44" r="3488"/>
          <a:stretch/>
        </p:blipFill>
        <p:spPr>
          <a:xfrm>
            <a:off x="4521200" y="873761"/>
            <a:ext cx="7670800" cy="4926790"/>
          </a:xfrm>
        </p:spPr>
      </p:pic>
      <p:pic>
        <p:nvPicPr>
          <p:cNvPr id="4" name="Picture 3" descr="Chart&#10;&#10;Description automatically generated with medium confidence">
            <a:extLst>
              <a:ext uri="{FF2B5EF4-FFF2-40B4-BE49-F238E27FC236}">
                <a16:creationId xmlns:a16="http://schemas.microsoft.com/office/drawing/2014/main" id="{FDE6B72B-FBD5-2D73-8649-0A2675E69011}"/>
              </a:ext>
            </a:extLst>
          </p:cNvPr>
          <p:cNvPicPr>
            <a:picLocks noChangeAspect="1"/>
          </p:cNvPicPr>
          <p:nvPr/>
        </p:nvPicPr>
        <p:blipFill rotWithShape="1">
          <a:blip r:embed="rId4">
            <a:extLst>
              <a:ext uri="{28A0092B-C50C-407E-A947-70E740481C1C}">
                <a14:useLocalDpi xmlns:a14="http://schemas.microsoft.com/office/drawing/2010/main" val="0"/>
              </a:ext>
            </a:extLst>
          </a:blip>
          <a:srcRect l="2763" r="3470"/>
          <a:stretch/>
        </p:blipFill>
        <p:spPr>
          <a:xfrm>
            <a:off x="4548008" y="965604"/>
            <a:ext cx="7643992" cy="4926791"/>
          </a:xfrm>
          <a:prstGeom prst="rect">
            <a:avLst/>
          </a:prstGeom>
        </p:spPr>
      </p:pic>
    </p:spTree>
    <p:extLst>
      <p:ext uri="{BB962C8B-B14F-4D97-AF65-F5344CB8AC3E}">
        <p14:creationId xmlns:p14="http://schemas.microsoft.com/office/powerpoint/2010/main" val="3391782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5" name="Content Placeholder 4" descr="Graphical user interface, chart&#10;&#10;Description automatically generated">
            <a:extLst>
              <a:ext uri="{FF2B5EF4-FFF2-40B4-BE49-F238E27FC236}">
                <a16:creationId xmlns:a16="http://schemas.microsoft.com/office/drawing/2014/main" id="{4E4E840F-4CB5-5A91-1441-D6F3DA55C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44" r="3488"/>
          <a:stretch/>
        </p:blipFill>
        <p:spPr>
          <a:xfrm>
            <a:off x="4521200" y="873761"/>
            <a:ext cx="7670800" cy="4926790"/>
          </a:xfrm>
        </p:spPr>
      </p:pic>
      <p:pic>
        <p:nvPicPr>
          <p:cNvPr id="4" name="Picture 3" descr="A picture containing graphical user interface&#10;&#10;Description automatically generated">
            <a:extLst>
              <a:ext uri="{FF2B5EF4-FFF2-40B4-BE49-F238E27FC236}">
                <a16:creationId xmlns:a16="http://schemas.microsoft.com/office/drawing/2014/main" id="{B5818208-9892-C1D5-2495-64DF8F67E35F}"/>
              </a:ext>
            </a:extLst>
          </p:cNvPr>
          <p:cNvPicPr>
            <a:picLocks noChangeAspect="1"/>
          </p:cNvPicPr>
          <p:nvPr/>
        </p:nvPicPr>
        <p:blipFill rotWithShape="1">
          <a:blip r:embed="rId4">
            <a:extLst>
              <a:ext uri="{28A0092B-C50C-407E-A947-70E740481C1C}">
                <a14:useLocalDpi xmlns:a14="http://schemas.microsoft.com/office/drawing/2010/main" val="0"/>
              </a:ext>
            </a:extLst>
          </a:blip>
          <a:srcRect l="3086" r="3370"/>
          <a:stretch/>
        </p:blipFill>
        <p:spPr>
          <a:xfrm>
            <a:off x="4387610" y="873761"/>
            <a:ext cx="7804390" cy="5035290"/>
          </a:xfrm>
          <a:prstGeom prst="rect">
            <a:avLst/>
          </a:prstGeom>
        </p:spPr>
      </p:pic>
    </p:spTree>
    <p:extLst>
      <p:ext uri="{BB962C8B-B14F-4D97-AF65-F5344CB8AC3E}">
        <p14:creationId xmlns:p14="http://schemas.microsoft.com/office/powerpoint/2010/main" val="2813580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5" name="Content Placeholder 4" descr="Graphical user interface, chart&#10;&#10;Description automatically generated">
            <a:extLst>
              <a:ext uri="{FF2B5EF4-FFF2-40B4-BE49-F238E27FC236}">
                <a16:creationId xmlns:a16="http://schemas.microsoft.com/office/drawing/2014/main" id="{4E4E840F-4CB5-5A91-1441-D6F3DA55C74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44" r="3488"/>
          <a:stretch/>
        </p:blipFill>
        <p:spPr>
          <a:xfrm>
            <a:off x="4521200" y="873761"/>
            <a:ext cx="7670800" cy="4926790"/>
          </a:xfrm>
        </p:spPr>
      </p:pic>
      <p:pic>
        <p:nvPicPr>
          <p:cNvPr id="4" name="Picture 3" descr="Qr code&#10;&#10;Description automatically generated">
            <a:extLst>
              <a:ext uri="{FF2B5EF4-FFF2-40B4-BE49-F238E27FC236}">
                <a16:creationId xmlns:a16="http://schemas.microsoft.com/office/drawing/2014/main" id="{8D09C65B-803F-C05E-CE73-BA1EE2FC2DD3}"/>
              </a:ext>
            </a:extLst>
          </p:cNvPr>
          <p:cNvPicPr>
            <a:picLocks noChangeAspect="1"/>
          </p:cNvPicPr>
          <p:nvPr/>
        </p:nvPicPr>
        <p:blipFill rotWithShape="1">
          <a:blip r:embed="rId4">
            <a:extLst>
              <a:ext uri="{28A0092B-C50C-407E-A947-70E740481C1C}">
                <a14:useLocalDpi xmlns:a14="http://schemas.microsoft.com/office/drawing/2010/main" val="0"/>
              </a:ext>
            </a:extLst>
          </a:blip>
          <a:srcRect l="3513" r="3552"/>
          <a:stretch/>
        </p:blipFill>
        <p:spPr>
          <a:xfrm>
            <a:off x="4586851" y="873761"/>
            <a:ext cx="7605149" cy="4926791"/>
          </a:xfrm>
          <a:prstGeom prst="rect">
            <a:avLst/>
          </a:prstGeom>
        </p:spPr>
      </p:pic>
    </p:spTree>
    <p:extLst>
      <p:ext uri="{BB962C8B-B14F-4D97-AF65-F5344CB8AC3E}">
        <p14:creationId xmlns:p14="http://schemas.microsoft.com/office/powerpoint/2010/main" val="4193951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Heat maps / Gradients</a:t>
            </a:r>
          </a:p>
        </p:txBody>
      </p:sp>
      <p:pic>
        <p:nvPicPr>
          <p:cNvPr id="12" name="Content Placeholder 11" descr="Graphical user interface, text&#10;&#10;Description automatically generated">
            <a:extLst>
              <a:ext uri="{FF2B5EF4-FFF2-40B4-BE49-F238E27FC236}">
                <a16:creationId xmlns:a16="http://schemas.microsoft.com/office/drawing/2014/main" id="{041C02B8-E719-B32C-9F4B-D7F5E6C891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47652" y="394456"/>
            <a:ext cx="7744348" cy="6367380"/>
          </a:xfrm>
        </p:spPr>
      </p:pic>
    </p:spTree>
    <p:extLst>
      <p:ext uri="{BB962C8B-B14F-4D97-AF65-F5344CB8AC3E}">
        <p14:creationId xmlns:p14="http://schemas.microsoft.com/office/powerpoint/2010/main" val="3267392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err="1"/>
              <a:t>Viridis</a:t>
            </a:r>
            <a:r>
              <a:rPr lang="en-US" dirty="0"/>
              <a:t> / Turbo</a:t>
            </a:r>
          </a:p>
        </p:txBody>
      </p:sp>
      <p:sp>
        <p:nvSpPr>
          <p:cNvPr id="4" name="Content Placeholder 3">
            <a:extLst>
              <a:ext uri="{FF2B5EF4-FFF2-40B4-BE49-F238E27FC236}">
                <a16:creationId xmlns:a16="http://schemas.microsoft.com/office/drawing/2014/main" id="{0C7BDC52-A228-B78E-0BB5-3BCBBF4A1654}"/>
              </a:ext>
            </a:extLst>
          </p:cNvPr>
          <p:cNvSpPr>
            <a:spLocks noGrp="1"/>
          </p:cNvSpPr>
          <p:nvPr>
            <p:ph idx="1"/>
          </p:nvPr>
        </p:nvSpPr>
        <p:spPr/>
        <p:txBody>
          <a:bodyPr/>
          <a:lstStyle/>
          <a:p>
            <a:r>
              <a:rPr lang="en-US" dirty="0"/>
              <a:t>ADA-compliant color palettes…. SOME TIMES</a:t>
            </a:r>
          </a:p>
          <a:p>
            <a:r>
              <a:rPr lang="en-US" dirty="0"/>
              <a:t>Consider black borders or spacing to augment</a:t>
            </a:r>
          </a:p>
        </p:txBody>
      </p:sp>
    </p:spTree>
    <p:extLst>
      <p:ext uri="{BB962C8B-B14F-4D97-AF65-F5344CB8AC3E}">
        <p14:creationId xmlns:p14="http://schemas.microsoft.com/office/powerpoint/2010/main" val="1702798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Graphical user interface&#10;&#10;Description automatically generated">
            <a:extLst>
              <a:ext uri="{FF2B5EF4-FFF2-40B4-BE49-F238E27FC236}">
                <a16:creationId xmlns:a16="http://schemas.microsoft.com/office/drawing/2014/main" id="{8878233D-85B1-B341-02F1-99128636D1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722746"/>
            <a:ext cx="6281738" cy="3409333"/>
          </a:xfrm>
        </p:spPr>
      </p:pic>
    </p:spTree>
    <p:extLst>
      <p:ext uri="{BB962C8B-B14F-4D97-AF65-F5344CB8AC3E}">
        <p14:creationId xmlns:p14="http://schemas.microsoft.com/office/powerpoint/2010/main" val="251964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0FF06150-6138-CAF5-CCA6-63AA85386C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087465"/>
            <a:ext cx="6281738" cy="4679894"/>
          </a:xfrm>
        </p:spPr>
      </p:pic>
    </p:spTree>
    <p:extLst>
      <p:ext uri="{BB962C8B-B14F-4D97-AF65-F5344CB8AC3E}">
        <p14:creationId xmlns:p14="http://schemas.microsoft.com/office/powerpoint/2010/main" val="2135971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normAutofit/>
          </a:bodyPr>
          <a:lstStyle/>
          <a:p>
            <a:r>
              <a:rPr lang="en-US" dirty="0"/>
              <a:t>What does the law say?</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a:xfrm>
            <a:off x="5118447" y="435835"/>
            <a:ext cx="6281873" cy="6084605"/>
          </a:xfrm>
        </p:spPr>
        <p:txBody>
          <a:bodyPr>
            <a:normAutofit fontScale="85000" lnSpcReduction="20000"/>
          </a:bodyPr>
          <a:lstStyle/>
          <a:p>
            <a:r>
              <a:rPr lang="en-US" dirty="0"/>
              <a:t>State Laws </a:t>
            </a:r>
          </a:p>
          <a:p>
            <a:pPr lvl="1"/>
            <a:r>
              <a:rPr lang="en-US" dirty="0"/>
              <a:t>Government Code §11546.7 – The requirement that state agency heads certify, every two years, that their agency’s website meets the Web Content Accessibility Guidelines, Version 2.0 or a subsequent version, at Level AA or higher, and the requirements of Sections 11135 and 7405 of the Government Code. Created by AB 434 (Baker, Chapter 780, Statutes of 2017), and sometimes referred to as AB 434.</a:t>
            </a:r>
          </a:p>
          <a:p>
            <a:pPr lvl="1"/>
            <a:r>
              <a:rPr lang="en-US" dirty="0"/>
              <a:t>Government Code §11135 – Requires that state programs and activities meet the requirements of Section 202 of the Americans with Disabilities Act (42 U.S.C. §12132), federal regulations implementing the ADA, and any state laws that provide stronger protections.</a:t>
            </a:r>
          </a:p>
          <a:p>
            <a:pPr lvl="1"/>
            <a:r>
              <a:rPr lang="en-US" dirty="0"/>
              <a:t>Government Code §7405 – Requires that state governmental entities’ websites (and other electronic and information technology systems) comply with the accessibility requirements of Section 508 of the Rehabilitation Act of 1973, as amended (29 U.S.C. §794d) and implementing regulations.</a:t>
            </a:r>
          </a:p>
          <a:p>
            <a:r>
              <a:rPr lang="en-US" dirty="0"/>
              <a:t>Federal Laws and Regulations </a:t>
            </a:r>
          </a:p>
          <a:p>
            <a:pPr lvl="1"/>
            <a:r>
              <a:rPr lang="en-US" dirty="0"/>
              <a:t>Section 508 of the Rehabilitation Act of 1073 – The main federal law governing accessibility of federal electronic and information technology systems, which has been made applicable to California state government. The link goes to a federal web page that links to both the code section and its implementing regulations.</a:t>
            </a:r>
          </a:p>
        </p:txBody>
      </p:sp>
    </p:spTree>
    <p:extLst>
      <p:ext uri="{BB962C8B-B14F-4D97-AF65-F5344CB8AC3E}">
        <p14:creationId xmlns:p14="http://schemas.microsoft.com/office/powerpoint/2010/main" val="1376281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1DC7D18D-F5B2-05E5-815C-5264AFA6D84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270169"/>
            <a:ext cx="6281738" cy="4314486"/>
          </a:xfrm>
        </p:spPr>
      </p:pic>
    </p:spTree>
    <p:extLst>
      <p:ext uri="{BB962C8B-B14F-4D97-AF65-F5344CB8AC3E}">
        <p14:creationId xmlns:p14="http://schemas.microsoft.com/office/powerpoint/2010/main" val="338573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4A8BDCDF-86D8-DD16-01E8-810FFDCF12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286562"/>
            <a:ext cx="6281738" cy="4281701"/>
          </a:xfrm>
        </p:spPr>
      </p:pic>
    </p:spTree>
    <p:extLst>
      <p:ext uri="{BB962C8B-B14F-4D97-AF65-F5344CB8AC3E}">
        <p14:creationId xmlns:p14="http://schemas.microsoft.com/office/powerpoint/2010/main" val="32494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F547E1AE-BE25-0992-397C-A284E6EF9A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286562"/>
            <a:ext cx="6281738" cy="4281701"/>
          </a:xfrm>
        </p:spPr>
      </p:pic>
    </p:spTree>
    <p:extLst>
      <p:ext uri="{BB962C8B-B14F-4D97-AF65-F5344CB8AC3E}">
        <p14:creationId xmlns:p14="http://schemas.microsoft.com/office/powerpoint/2010/main" val="1403272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EA1D7DB9-C1A7-5EEC-AAA0-EE2217AA52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286562"/>
            <a:ext cx="6281738" cy="4281701"/>
          </a:xfrm>
        </p:spPr>
      </p:pic>
    </p:spTree>
    <p:extLst>
      <p:ext uri="{BB962C8B-B14F-4D97-AF65-F5344CB8AC3E}">
        <p14:creationId xmlns:p14="http://schemas.microsoft.com/office/powerpoint/2010/main" val="1386011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371830E5-E1E3-9B32-94E2-F76DB3C00E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33604"/>
            <a:ext cx="6281738" cy="4587617"/>
          </a:xfrm>
        </p:spPr>
      </p:pic>
    </p:spTree>
    <p:extLst>
      <p:ext uri="{BB962C8B-B14F-4D97-AF65-F5344CB8AC3E}">
        <p14:creationId xmlns:p14="http://schemas.microsoft.com/office/powerpoint/2010/main" val="20726809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pic>
        <p:nvPicPr>
          <p:cNvPr id="5" name="Content Placeholder 4" descr="Map&#10;&#10;Description automatically generated">
            <a:extLst>
              <a:ext uri="{FF2B5EF4-FFF2-40B4-BE49-F238E27FC236}">
                <a16:creationId xmlns:a16="http://schemas.microsoft.com/office/drawing/2014/main" id="{35A45F10-BFC7-67CC-A323-B6CE67312DA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1147209"/>
            <a:ext cx="6281738" cy="4560407"/>
          </a:xfrm>
        </p:spPr>
      </p:pic>
    </p:spTree>
    <p:extLst>
      <p:ext uri="{BB962C8B-B14F-4D97-AF65-F5344CB8AC3E}">
        <p14:creationId xmlns:p14="http://schemas.microsoft.com/office/powerpoint/2010/main" val="3787124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Mapping</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Base maps</a:t>
            </a:r>
          </a:p>
          <a:p>
            <a:r>
              <a:rPr lang="en-US" dirty="0"/>
              <a:t>Outlines</a:t>
            </a:r>
          </a:p>
          <a:p>
            <a:r>
              <a:rPr lang="en-US" dirty="0"/>
              <a:t>Texture / Pattern</a:t>
            </a:r>
          </a:p>
          <a:p>
            <a:r>
              <a:rPr lang="en-US" dirty="0"/>
              <a:t>Transparency</a:t>
            </a:r>
          </a:p>
        </p:txBody>
      </p:sp>
    </p:spTree>
    <p:extLst>
      <p:ext uri="{BB962C8B-B14F-4D97-AF65-F5344CB8AC3E}">
        <p14:creationId xmlns:p14="http://schemas.microsoft.com/office/powerpoint/2010/main" val="4031518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Identify your GOAL</a:t>
            </a:r>
          </a:p>
          <a:p>
            <a:r>
              <a:rPr lang="en-US" dirty="0"/>
              <a:t>QUESTION if another figure type / table is better</a:t>
            </a:r>
          </a:p>
          <a:p>
            <a:r>
              <a:rPr lang="en-US" dirty="0"/>
              <a:t>DESCRIBE your figure in alternative text?</a:t>
            </a:r>
          </a:p>
          <a:p>
            <a:r>
              <a:rPr lang="en-US" dirty="0"/>
              <a:t>Color Contrast</a:t>
            </a:r>
          </a:p>
          <a:p>
            <a:r>
              <a:rPr lang="en-US" dirty="0"/>
              <a:t>Shapes / Patterns</a:t>
            </a:r>
          </a:p>
          <a:p>
            <a:r>
              <a:rPr lang="en-US" dirty="0"/>
              <a:t>Backgrounds / Borders</a:t>
            </a:r>
          </a:p>
          <a:p>
            <a:r>
              <a:rPr lang="en-US" dirty="0"/>
              <a:t>Test it!</a:t>
            </a:r>
          </a:p>
        </p:txBody>
      </p:sp>
    </p:spTree>
    <p:extLst>
      <p:ext uri="{BB962C8B-B14F-4D97-AF65-F5344CB8AC3E}">
        <p14:creationId xmlns:p14="http://schemas.microsoft.com/office/powerpoint/2010/main" val="22650888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https://www.color-blindness.com/coblis-color-blindness-simulator/</a:t>
            </a:r>
          </a:p>
        </p:txBody>
      </p:sp>
      <p:pic>
        <p:nvPicPr>
          <p:cNvPr id="5" name="Picture 4" descr="A screenshot of a computer&#10;&#10;Description automatically generated with low confidence">
            <a:extLst>
              <a:ext uri="{FF2B5EF4-FFF2-40B4-BE49-F238E27FC236}">
                <a16:creationId xmlns:a16="http://schemas.microsoft.com/office/drawing/2014/main" id="{587DC247-39CC-C642-6587-BE6BCA0FD5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57" y="0"/>
            <a:ext cx="11893485" cy="6858000"/>
          </a:xfrm>
          <a:prstGeom prst="rect">
            <a:avLst/>
          </a:prstGeom>
        </p:spPr>
      </p:pic>
      <p:pic>
        <p:nvPicPr>
          <p:cNvPr id="7" name="Picture 6" descr="Chart, bar chart&#10;&#10;Description automatically generated">
            <a:extLst>
              <a:ext uri="{FF2B5EF4-FFF2-40B4-BE49-F238E27FC236}">
                <a16:creationId xmlns:a16="http://schemas.microsoft.com/office/drawing/2014/main" id="{3FD074E6-D48E-F870-A651-26186C27B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57" y="0"/>
            <a:ext cx="11893485" cy="6858000"/>
          </a:xfrm>
          <a:prstGeom prst="rect">
            <a:avLst/>
          </a:prstGeom>
        </p:spPr>
      </p:pic>
      <p:pic>
        <p:nvPicPr>
          <p:cNvPr id="9" name="Picture 8" descr="Chart&#10;&#10;Description automatically generated">
            <a:extLst>
              <a:ext uri="{FF2B5EF4-FFF2-40B4-BE49-F238E27FC236}">
                <a16:creationId xmlns:a16="http://schemas.microsoft.com/office/drawing/2014/main" id="{F493AE48-FFBD-8A63-4631-89D80FCF6E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13" y="0"/>
            <a:ext cx="11877773" cy="6858000"/>
          </a:xfrm>
          <a:prstGeom prst="rect">
            <a:avLst/>
          </a:prstGeom>
        </p:spPr>
      </p:pic>
    </p:spTree>
    <p:extLst>
      <p:ext uri="{BB962C8B-B14F-4D97-AF65-F5344CB8AC3E}">
        <p14:creationId xmlns:p14="http://schemas.microsoft.com/office/powerpoint/2010/main" val="78465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https://app.contrast-finder.org/result.html?foreground=%23534741&amp;background=Black&amp;ratio=4.5&amp;isBackgroundTested=false&amp;algo=HSV&amp;lang=en</a:t>
            </a:r>
          </a:p>
        </p:txBody>
      </p:sp>
      <p:pic>
        <p:nvPicPr>
          <p:cNvPr id="6" name="Picture 5" descr="Graphical user interface, application&#10;&#10;Description automatically generated">
            <a:extLst>
              <a:ext uri="{FF2B5EF4-FFF2-40B4-BE49-F238E27FC236}">
                <a16:creationId xmlns:a16="http://schemas.microsoft.com/office/drawing/2014/main" id="{2EA79804-A39C-FC2E-8FDB-41915E26E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756"/>
            <a:ext cx="12192000" cy="6322487"/>
          </a:xfrm>
          <a:prstGeom prst="rect">
            <a:avLst/>
          </a:prstGeom>
        </p:spPr>
      </p:pic>
      <p:pic>
        <p:nvPicPr>
          <p:cNvPr id="10" name="Picture 9" descr="Table&#10;&#10;Description automatically generated">
            <a:extLst>
              <a:ext uri="{FF2B5EF4-FFF2-40B4-BE49-F238E27FC236}">
                <a16:creationId xmlns:a16="http://schemas.microsoft.com/office/drawing/2014/main" id="{C457A745-DCA9-2BF4-C5E1-A130CB5319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7147"/>
            <a:ext cx="12192000" cy="6443705"/>
          </a:xfrm>
          <a:prstGeom prst="rect">
            <a:avLst/>
          </a:prstGeom>
        </p:spPr>
      </p:pic>
    </p:spTree>
    <p:extLst>
      <p:ext uri="{BB962C8B-B14F-4D97-AF65-F5344CB8AC3E}">
        <p14:creationId xmlns:p14="http://schemas.microsoft.com/office/powerpoint/2010/main" val="33488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When is it required?</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a:xfrm>
            <a:off x="5118447" y="435835"/>
            <a:ext cx="6281873" cy="6084605"/>
          </a:xfrm>
        </p:spPr>
        <p:txBody>
          <a:bodyPr>
            <a:normAutofit fontScale="85000" lnSpcReduction="20000"/>
          </a:bodyPr>
          <a:lstStyle/>
          <a:p>
            <a:r>
              <a:rPr lang="en-US" dirty="0"/>
              <a:t>State Laws </a:t>
            </a:r>
          </a:p>
          <a:p>
            <a:pPr lvl="1"/>
            <a:r>
              <a:rPr lang="en-US" dirty="0"/>
              <a:t>Government Code §11546.7 – The requirement that state agency heads certify, every two years, that their agency’s </a:t>
            </a:r>
            <a:r>
              <a:rPr lang="en-US" dirty="0">
                <a:highlight>
                  <a:srgbClr val="FFFF00"/>
                </a:highlight>
              </a:rPr>
              <a:t>website</a:t>
            </a:r>
            <a:r>
              <a:rPr lang="en-US" dirty="0"/>
              <a:t> meets the Web Content Accessibility Guidelines, Version 2.0 or a subsequent version, at Level AA or higher, and the requirements of Sections 11135 and 7405 of the Government Code. Created by AB 434 (Baker, Chapter 780, Statutes of 2017), and sometimes referred to as AB 434.</a:t>
            </a:r>
          </a:p>
          <a:p>
            <a:pPr lvl="1"/>
            <a:r>
              <a:rPr lang="en-US" dirty="0"/>
              <a:t>Government Code §11135 – Requires that state programs and activities meet the requirements of Section 202 of the Americans with Disabilities Act (42 U.S.C. §12132), federal regulations implementing the ADA, and any state laws that provide stronger protections.</a:t>
            </a:r>
          </a:p>
          <a:p>
            <a:pPr lvl="1"/>
            <a:r>
              <a:rPr lang="en-US" dirty="0"/>
              <a:t>Government Code §7405 – Requires that state governmental entities’ </a:t>
            </a:r>
            <a:r>
              <a:rPr lang="en-US" dirty="0">
                <a:highlight>
                  <a:srgbClr val="FFFF00"/>
                </a:highlight>
              </a:rPr>
              <a:t>websites</a:t>
            </a:r>
            <a:r>
              <a:rPr lang="en-US" dirty="0"/>
              <a:t> (and other electronic and information technology systems) comply with the accessibility requirements of Section 508 of the Rehabilitation Act of 1973, as amended (29 U.S.C. §794d) and implementing regulations.</a:t>
            </a:r>
          </a:p>
          <a:p>
            <a:r>
              <a:rPr lang="en-US" dirty="0"/>
              <a:t>Federal Laws and Regulations </a:t>
            </a:r>
          </a:p>
          <a:p>
            <a:pPr lvl="1"/>
            <a:r>
              <a:rPr lang="en-US" dirty="0"/>
              <a:t>Section 508 of the Rehabilitation Act of 1073 – The main federal law governing accessibility of federal electronic and information technology systems, which has been made applicable to California state government. The link goes to a federal web page that links to both the code section and its implementing regulations.</a:t>
            </a:r>
          </a:p>
        </p:txBody>
      </p:sp>
      <p:sp>
        <p:nvSpPr>
          <p:cNvPr id="7" name="Speech Bubble: Oval 6">
            <a:extLst>
              <a:ext uri="{FF2B5EF4-FFF2-40B4-BE49-F238E27FC236}">
                <a16:creationId xmlns:a16="http://schemas.microsoft.com/office/drawing/2014/main" id="{8CAE6690-19BA-D0DC-AFAE-AC1CA6D0017E}"/>
              </a:ext>
            </a:extLst>
          </p:cNvPr>
          <p:cNvSpPr/>
          <p:nvPr/>
        </p:nvSpPr>
        <p:spPr>
          <a:xfrm>
            <a:off x="5865264" y="1134453"/>
            <a:ext cx="5111286" cy="234368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What’s that you say?</a:t>
            </a:r>
          </a:p>
          <a:p>
            <a:pPr algn="ctr"/>
            <a:endParaRPr lang="en-US" dirty="0"/>
          </a:p>
          <a:p>
            <a:pPr algn="ctr"/>
            <a:r>
              <a:rPr lang="en-US" dirty="0"/>
              <a:t>My technical document is getting published on our website?!</a:t>
            </a:r>
          </a:p>
        </p:txBody>
      </p:sp>
      <p:sp>
        <p:nvSpPr>
          <p:cNvPr id="8" name="Speech Bubble: Oval 7">
            <a:extLst>
              <a:ext uri="{FF2B5EF4-FFF2-40B4-BE49-F238E27FC236}">
                <a16:creationId xmlns:a16="http://schemas.microsoft.com/office/drawing/2014/main" id="{89ED45EF-C516-F735-6A23-AA38BA3FC416}"/>
              </a:ext>
            </a:extLst>
          </p:cNvPr>
          <p:cNvSpPr/>
          <p:nvPr/>
        </p:nvSpPr>
        <p:spPr>
          <a:xfrm>
            <a:off x="5865264" y="1134452"/>
            <a:ext cx="5111286" cy="2443693"/>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mj-lt"/>
              </a:rPr>
              <a:t>What’s that you say?</a:t>
            </a:r>
          </a:p>
          <a:p>
            <a:pPr algn="ctr"/>
            <a:endParaRPr lang="en-US" sz="2400" b="1" dirty="0">
              <a:latin typeface="+mj-lt"/>
            </a:endParaRPr>
          </a:p>
          <a:p>
            <a:pPr algn="ctr"/>
            <a:r>
              <a:rPr lang="en-US" sz="2400" b="1" dirty="0">
                <a:latin typeface="+mj-lt"/>
              </a:rPr>
              <a:t>My technical document is getting published on our website?!</a:t>
            </a:r>
          </a:p>
        </p:txBody>
      </p:sp>
    </p:spTree>
    <p:extLst>
      <p:ext uri="{BB962C8B-B14F-4D97-AF65-F5344CB8AC3E}">
        <p14:creationId xmlns:p14="http://schemas.microsoft.com/office/powerpoint/2010/main" val="56836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https://codepen.io/alvaromontoro/pen/YgpWZG</a:t>
            </a:r>
          </a:p>
        </p:txBody>
      </p:sp>
      <p:pic>
        <p:nvPicPr>
          <p:cNvPr id="5" name="Picture 4" descr="Graphical user interface, website&#10;&#10;Description automatically generated">
            <a:extLst>
              <a:ext uri="{FF2B5EF4-FFF2-40B4-BE49-F238E27FC236}">
                <a16:creationId xmlns:a16="http://schemas.microsoft.com/office/drawing/2014/main" id="{8D437609-9B43-6D44-0906-3635987EF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128"/>
            <a:ext cx="12192000" cy="6243743"/>
          </a:xfrm>
          <a:prstGeom prst="rect">
            <a:avLst/>
          </a:prstGeom>
        </p:spPr>
      </p:pic>
    </p:spTree>
    <p:extLst>
      <p:ext uri="{BB962C8B-B14F-4D97-AF65-F5344CB8AC3E}">
        <p14:creationId xmlns:p14="http://schemas.microsoft.com/office/powerpoint/2010/main" val="2177875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https://www.w3.org/WAI/standards-guidelines/wcag/</a:t>
            </a:r>
          </a:p>
        </p:txBody>
      </p:sp>
      <p:pic>
        <p:nvPicPr>
          <p:cNvPr id="5" name="Picture 4" descr="Graphical user interface, text, application, email&#10;&#10;Description automatically generated">
            <a:extLst>
              <a:ext uri="{FF2B5EF4-FFF2-40B4-BE49-F238E27FC236}">
                <a16:creationId xmlns:a16="http://schemas.microsoft.com/office/drawing/2014/main" id="{C625C566-F6F2-E760-2986-821D31168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102"/>
            <a:ext cx="12354002" cy="6118789"/>
          </a:xfrm>
          <a:prstGeom prst="rect">
            <a:avLst/>
          </a:prstGeom>
        </p:spPr>
      </p:pic>
    </p:spTree>
    <p:extLst>
      <p:ext uri="{BB962C8B-B14F-4D97-AF65-F5344CB8AC3E}">
        <p14:creationId xmlns:p14="http://schemas.microsoft.com/office/powerpoint/2010/main" val="393945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Questions?</a:t>
            </a:r>
            <a:br>
              <a:rPr lang="en-US" dirty="0"/>
            </a:br>
            <a:endParaRPr lang="en-US" dirty="0"/>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r>
              <a:rPr lang="en-US" dirty="0"/>
              <a:t>Daniel Ellis, </a:t>
            </a:r>
            <a:r>
              <a:rPr lang="en-US" dirty="0">
                <a:hlinkClick r:id="rId2"/>
              </a:rPr>
              <a:t>Daniel.ellis@wildlife.ca.gov</a:t>
            </a:r>
            <a:r>
              <a:rPr lang="en-US" dirty="0"/>
              <a:t> </a:t>
            </a:r>
          </a:p>
        </p:txBody>
      </p:sp>
    </p:spTree>
    <p:extLst>
      <p:ext uri="{BB962C8B-B14F-4D97-AF65-F5344CB8AC3E}">
        <p14:creationId xmlns:p14="http://schemas.microsoft.com/office/powerpoint/2010/main" val="1260633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Principles of ADA-compliance</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pPr marL="342900" indent="-342900">
              <a:buFont typeface="+mj-lt"/>
              <a:buAutoNum type="arabicParenR"/>
            </a:pPr>
            <a:r>
              <a:rPr lang="en-US" dirty="0"/>
              <a:t>Font style and size</a:t>
            </a:r>
          </a:p>
          <a:p>
            <a:pPr marL="342900" indent="-342900">
              <a:buFont typeface="+mj-lt"/>
              <a:buAutoNum type="arabicParenR"/>
            </a:pPr>
            <a:r>
              <a:rPr lang="en-US" dirty="0"/>
              <a:t>Use of color</a:t>
            </a:r>
          </a:p>
          <a:p>
            <a:pPr marL="342900" indent="-342900">
              <a:buFont typeface="+mj-lt"/>
              <a:buAutoNum type="arabicParenR"/>
            </a:pPr>
            <a:r>
              <a:rPr lang="en-US" dirty="0"/>
              <a:t>Alternative text</a:t>
            </a:r>
          </a:p>
          <a:p>
            <a:pPr marL="342900" indent="-342900">
              <a:buFont typeface="+mj-lt"/>
              <a:buAutoNum type="arabicParenR"/>
            </a:pPr>
            <a:r>
              <a:rPr lang="en-US" dirty="0"/>
              <a:t>Table header rows</a:t>
            </a:r>
          </a:p>
          <a:p>
            <a:pPr marL="342900" indent="-342900">
              <a:buFont typeface="+mj-lt"/>
              <a:buAutoNum type="arabicParenR"/>
            </a:pPr>
            <a:r>
              <a:rPr lang="en-US" dirty="0"/>
              <a:t>Meaningful hyperlinks</a:t>
            </a:r>
          </a:p>
          <a:p>
            <a:pPr marL="342900" indent="-342900">
              <a:buFont typeface="+mj-lt"/>
              <a:buAutoNum type="arabicParenR"/>
            </a:pPr>
            <a:r>
              <a:rPr lang="en-US" dirty="0"/>
              <a:t>Using built-in styles / designs (Microsoft Word)</a:t>
            </a:r>
          </a:p>
          <a:p>
            <a:pPr marL="342900" indent="-342900">
              <a:buFont typeface="+mj-lt"/>
              <a:buAutoNum type="arabicParenR"/>
            </a:pPr>
            <a:r>
              <a:rPr lang="en-US" dirty="0"/>
              <a:t>Accessibility Testing</a:t>
            </a:r>
          </a:p>
        </p:txBody>
      </p:sp>
    </p:spTree>
    <p:extLst>
      <p:ext uri="{BB962C8B-B14F-4D97-AF65-F5344CB8AC3E}">
        <p14:creationId xmlns:p14="http://schemas.microsoft.com/office/powerpoint/2010/main" val="17479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Principles of ADA-compliance</a:t>
            </a:r>
          </a:p>
        </p:txBody>
      </p:sp>
      <p:sp>
        <p:nvSpPr>
          <p:cNvPr id="3" name="Content Placeholder 2">
            <a:extLst>
              <a:ext uri="{FF2B5EF4-FFF2-40B4-BE49-F238E27FC236}">
                <a16:creationId xmlns:a16="http://schemas.microsoft.com/office/drawing/2014/main" id="{7C5AC528-E408-0095-98A7-E956693F52FD}"/>
              </a:ext>
            </a:extLst>
          </p:cNvPr>
          <p:cNvSpPr>
            <a:spLocks noGrp="1"/>
          </p:cNvSpPr>
          <p:nvPr>
            <p:ph idx="1"/>
          </p:nvPr>
        </p:nvSpPr>
        <p:spPr/>
        <p:txBody>
          <a:bodyPr/>
          <a:lstStyle/>
          <a:p>
            <a:pPr marL="342900" indent="-342900">
              <a:buFont typeface="+mj-lt"/>
              <a:buAutoNum type="arabicParenR"/>
            </a:pPr>
            <a:r>
              <a:rPr lang="en-US" dirty="0">
                <a:highlight>
                  <a:srgbClr val="FFFF00"/>
                </a:highlight>
              </a:rPr>
              <a:t>Font style and size</a:t>
            </a:r>
          </a:p>
          <a:p>
            <a:pPr marL="342900" indent="-342900">
              <a:buFont typeface="+mj-lt"/>
              <a:buAutoNum type="arabicParenR"/>
            </a:pPr>
            <a:r>
              <a:rPr lang="en-US" dirty="0">
                <a:highlight>
                  <a:srgbClr val="FFFF00"/>
                </a:highlight>
              </a:rPr>
              <a:t>Use of color</a:t>
            </a:r>
          </a:p>
          <a:p>
            <a:pPr marL="342900" indent="-342900">
              <a:buFont typeface="+mj-lt"/>
              <a:buAutoNum type="arabicParenR"/>
            </a:pPr>
            <a:r>
              <a:rPr lang="en-US" dirty="0">
                <a:highlight>
                  <a:srgbClr val="FFFF00"/>
                </a:highlight>
              </a:rPr>
              <a:t>Alternative text</a:t>
            </a:r>
          </a:p>
          <a:p>
            <a:pPr marL="342900" indent="-342900">
              <a:buFont typeface="+mj-lt"/>
              <a:buAutoNum type="arabicParenR"/>
            </a:pPr>
            <a:r>
              <a:rPr lang="en-US" dirty="0"/>
              <a:t>Table header rows</a:t>
            </a:r>
          </a:p>
          <a:p>
            <a:pPr marL="342900" indent="-342900">
              <a:buFont typeface="+mj-lt"/>
              <a:buAutoNum type="arabicParenR"/>
            </a:pPr>
            <a:r>
              <a:rPr lang="en-US" dirty="0"/>
              <a:t>Meaningful hyperlinks</a:t>
            </a:r>
          </a:p>
          <a:p>
            <a:pPr marL="342900" indent="-342900">
              <a:buFont typeface="+mj-lt"/>
              <a:buAutoNum type="arabicParenR"/>
            </a:pPr>
            <a:r>
              <a:rPr lang="en-US" dirty="0"/>
              <a:t>Using built-in styles / designs (Microsoft Word)</a:t>
            </a:r>
          </a:p>
          <a:p>
            <a:pPr marL="342900" indent="-342900">
              <a:buFont typeface="+mj-lt"/>
              <a:buAutoNum type="arabicParenR"/>
            </a:pPr>
            <a:r>
              <a:rPr lang="en-US" dirty="0"/>
              <a:t>Accessibility Testing</a:t>
            </a:r>
          </a:p>
        </p:txBody>
      </p:sp>
    </p:spTree>
    <p:extLst>
      <p:ext uri="{BB962C8B-B14F-4D97-AF65-F5344CB8AC3E}">
        <p14:creationId xmlns:p14="http://schemas.microsoft.com/office/powerpoint/2010/main" val="2051256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Scatterplots</a:t>
            </a:r>
          </a:p>
        </p:txBody>
      </p:sp>
      <p:pic>
        <p:nvPicPr>
          <p:cNvPr id="9" name="Content Placeholder 8" descr="Chart, scatter chart&#10;&#10;Description automatically generated">
            <a:extLst>
              <a:ext uri="{FF2B5EF4-FFF2-40B4-BE49-F238E27FC236}">
                <a16:creationId xmlns:a16="http://schemas.microsoft.com/office/drawing/2014/main" id="{8703EBD5-E07B-42D7-C025-095722B7E3F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855149"/>
            <a:ext cx="6281738" cy="5144526"/>
          </a:xfrm>
        </p:spPr>
      </p:pic>
    </p:spTree>
    <p:extLst>
      <p:ext uri="{BB962C8B-B14F-4D97-AF65-F5344CB8AC3E}">
        <p14:creationId xmlns:p14="http://schemas.microsoft.com/office/powerpoint/2010/main" val="104298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Scatterplots</a:t>
            </a:r>
          </a:p>
        </p:txBody>
      </p:sp>
      <p:pic>
        <p:nvPicPr>
          <p:cNvPr id="13" name="Content Placeholder 12" descr="Chart, scatter chart&#10;&#10;Description automatically generated">
            <a:extLst>
              <a:ext uri="{FF2B5EF4-FFF2-40B4-BE49-F238E27FC236}">
                <a16:creationId xmlns:a16="http://schemas.microsoft.com/office/drawing/2014/main" id="{8B1687E9-3DB7-56CB-E852-6054BF3D021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855149"/>
            <a:ext cx="6281738" cy="5144526"/>
          </a:xfrm>
        </p:spPr>
      </p:pic>
    </p:spTree>
    <p:extLst>
      <p:ext uri="{BB962C8B-B14F-4D97-AF65-F5344CB8AC3E}">
        <p14:creationId xmlns:p14="http://schemas.microsoft.com/office/powerpoint/2010/main" val="31780662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D10B3-3B25-0510-960C-F651041FFAD5}"/>
              </a:ext>
            </a:extLst>
          </p:cNvPr>
          <p:cNvSpPr>
            <a:spLocks noGrp="1"/>
          </p:cNvSpPr>
          <p:nvPr>
            <p:ph type="title"/>
          </p:nvPr>
        </p:nvSpPr>
        <p:spPr/>
        <p:txBody>
          <a:bodyPr/>
          <a:lstStyle/>
          <a:p>
            <a:r>
              <a:rPr lang="en-US" dirty="0"/>
              <a:t>Scatterplots</a:t>
            </a:r>
          </a:p>
        </p:txBody>
      </p:sp>
      <p:pic>
        <p:nvPicPr>
          <p:cNvPr id="9" name="Content Placeholder 8" descr="Chart, scatter chart&#10;&#10;Description automatically generated">
            <a:extLst>
              <a:ext uri="{FF2B5EF4-FFF2-40B4-BE49-F238E27FC236}">
                <a16:creationId xmlns:a16="http://schemas.microsoft.com/office/drawing/2014/main" id="{3D8E4181-A8A8-00FE-4769-E4DC394A3BC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8100" y="855149"/>
            <a:ext cx="6281738" cy="5144526"/>
          </a:xfrm>
        </p:spPr>
      </p:pic>
    </p:spTree>
    <p:extLst>
      <p:ext uri="{BB962C8B-B14F-4D97-AF65-F5344CB8AC3E}">
        <p14:creationId xmlns:p14="http://schemas.microsoft.com/office/powerpoint/2010/main" val="1364676690"/>
      </p:ext>
    </p:extLst>
  </p:cSld>
  <p:clrMapOvr>
    <a:masterClrMapping/>
  </p:clrMapOvr>
</p:sld>
</file>

<file path=ppt/theme/theme1.xml><?xml version="1.0" encoding="utf-8"?>
<a:theme xmlns:a="http://schemas.openxmlformats.org/drawingml/2006/main" name="Atl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TM16401371[[fn=Atlas]]</Template>
  <TotalTime>1511</TotalTime>
  <Words>1499</Words>
  <Application>Microsoft Office PowerPoint</Application>
  <PresentationFormat>Widescreen</PresentationFormat>
  <Paragraphs>220</Paragraphs>
  <Slides>42</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Calibri Light</vt:lpstr>
      <vt:lpstr>Rockwell</vt:lpstr>
      <vt:lpstr>Wingdings</vt:lpstr>
      <vt:lpstr>Atlas</vt:lpstr>
      <vt:lpstr>ADA Compliant  Figure Making</vt:lpstr>
      <vt:lpstr>What is ADA compliance?</vt:lpstr>
      <vt:lpstr>What does the law say?</vt:lpstr>
      <vt:lpstr>When is it required?</vt:lpstr>
      <vt:lpstr>Principles of ADA-compliance</vt:lpstr>
      <vt:lpstr>Principles of ADA-compliance</vt:lpstr>
      <vt:lpstr>Scatterplots</vt:lpstr>
      <vt:lpstr>Scatterplots</vt:lpstr>
      <vt:lpstr>Scatterplots</vt:lpstr>
      <vt:lpstr>Scatterplots</vt:lpstr>
      <vt:lpstr>Key Points</vt:lpstr>
      <vt:lpstr>Barplots, Histograms, etc.</vt:lpstr>
      <vt:lpstr>Barplots, Histograms, etc.</vt:lpstr>
      <vt:lpstr>Barplots, Histograms, etc.</vt:lpstr>
      <vt:lpstr>Barplots, Histograms, etc.</vt:lpstr>
      <vt:lpstr>Relative Abundance, Pie Charts</vt:lpstr>
      <vt:lpstr>Relative Abundance, Pie Charts</vt:lpstr>
      <vt:lpstr>Relative Abundance, Pie Charts</vt:lpstr>
      <vt:lpstr>Relative Abundance, Pie Charts</vt:lpstr>
      <vt:lpstr>Relative Abundance, Pie Charts</vt:lpstr>
      <vt:lpstr>Heat maps / Gradients</vt:lpstr>
      <vt:lpstr>Heat maps / Gradients</vt:lpstr>
      <vt:lpstr>Heat maps / Gradients</vt:lpstr>
      <vt:lpstr>Heat maps / Gradients</vt:lpstr>
      <vt:lpstr>Heat maps / Gradients</vt:lpstr>
      <vt:lpstr>Heat maps / Gradients</vt:lpstr>
      <vt:lpstr>Viridis / Turbo</vt:lpstr>
      <vt:lpstr>Mapping</vt:lpstr>
      <vt:lpstr>Mapping</vt:lpstr>
      <vt:lpstr>Mapping</vt:lpstr>
      <vt:lpstr>Mapping</vt:lpstr>
      <vt:lpstr>Mapping</vt:lpstr>
      <vt:lpstr>Mapping</vt:lpstr>
      <vt:lpstr>Mapping</vt:lpstr>
      <vt:lpstr>Mapping</vt:lpstr>
      <vt:lpstr>Mapping</vt:lpstr>
      <vt:lpstr>Key Points</vt:lpstr>
      <vt:lpstr>Resources</vt:lpstr>
      <vt:lpstr>Resources</vt:lpstr>
      <vt:lpstr>Resources</vt:lpstr>
      <vt:lpstr>Resources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 Compliant  Figure Making</dc:title>
  <dc:creator>Ellis, Daniel@Wildlife</dc:creator>
  <cp:lastModifiedBy>Ellis, Daniel@Wildlife</cp:lastModifiedBy>
  <cp:revision>1</cp:revision>
  <dcterms:created xsi:type="dcterms:W3CDTF">2023-05-09T15:55:48Z</dcterms:created>
  <dcterms:modified xsi:type="dcterms:W3CDTF">2023-05-11T20:08:07Z</dcterms:modified>
</cp:coreProperties>
</file>