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9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5" r:id="rId4"/>
    <p:sldMasterId id="2147484160" r:id="rId5"/>
    <p:sldMasterId id="2147484139" r:id="rId6"/>
  </p:sldMasterIdLst>
  <p:notesMasterIdLst>
    <p:notesMasterId r:id="rId41"/>
  </p:notesMasterIdLst>
  <p:handoutMasterIdLst>
    <p:handoutMasterId r:id="rId42"/>
  </p:handoutMasterIdLst>
  <p:sldIdLst>
    <p:sldId id="395" r:id="rId7"/>
    <p:sldId id="513" r:id="rId8"/>
    <p:sldId id="413" r:id="rId9"/>
    <p:sldId id="481" r:id="rId10"/>
    <p:sldId id="483" r:id="rId11"/>
    <p:sldId id="488" r:id="rId12"/>
    <p:sldId id="487" r:id="rId13"/>
    <p:sldId id="482" r:id="rId14"/>
    <p:sldId id="484" r:id="rId15"/>
    <p:sldId id="507" r:id="rId16"/>
    <p:sldId id="485" r:id="rId17"/>
    <p:sldId id="508" r:id="rId18"/>
    <p:sldId id="497" r:id="rId19"/>
    <p:sldId id="498" r:id="rId20"/>
    <p:sldId id="506" r:id="rId21"/>
    <p:sldId id="492" r:id="rId22"/>
    <p:sldId id="486" r:id="rId23"/>
    <p:sldId id="505" r:id="rId24"/>
    <p:sldId id="510" r:id="rId25"/>
    <p:sldId id="503" r:id="rId26"/>
    <p:sldId id="494" r:id="rId27"/>
    <p:sldId id="496" r:id="rId28"/>
    <p:sldId id="504" r:id="rId29"/>
    <p:sldId id="499" r:id="rId30"/>
    <p:sldId id="500" r:id="rId31"/>
    <p:sldId id="511" r:id="rId32"/>
    <p:sldId id="512" r:id="rId33"/>
    <p:sldId id="501" r:id="rId34"/>
    <p:sldId id="490" r:id="rId35"/>
    <p:sldId id="489" r:id="rId36"/>
    <p:sldId id="493" r:id="rId37"/>
    <p:sldId id="416" r:id="rId38"/>
    <p:sldId id="480" r:id="rId39"/>
    <p:sldId id="502" r:id="rId40"/>
  </p:sldIdLst>
  <p:sldSz cx="18288000" cy="10287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81642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163284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244926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32656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4082110" algn="l" defTabSz="1632844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4898532" algn="l" defTabSz="1632844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5714954" algn="l" defTabSz="1632844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6531376" algn="l" defTabSz="1632844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603B"/>
    <a:srgbClr val="6A9EC2"/>
    <a:srgbClr val="3D7296"/>
    <a:srgbClr val="00395E"/>
    <a:srgbClr val="F70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E00AD9-F36A-4D9A-AB89-66DDABF37BCF}" v="1029" dt="2026-05-14T21:59:04.7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5" autoAdjust="0"/>
    <p:restoredTop sz="86797" autoAdjust="0"/>
  </p:normalViewPr>
  <p:slideViewPr>
    <p:cSldViewPr snapToGrid="0" snapToObjects="1">
      <p:cViewPr>
        <p:scale>
          <a:sx n="50" d="100"/>
          <a:sy n="50" d="100"/>
        </p:scale>
        <p:origin x="1638" y="534"/>
      </p:cViewPr>
      <p:guideLst>
        <p:guide orient="horz" pos="324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1" d="100"/>
          <a:sy n="61" d="100"/>
        </p:scale>
        <p:origin x="321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dage, Kyle@DWR" userId="25bc0861-d998-4ee8-b32c-a85f6bd2dadb" providerId="ADAL" clId="{20B13ECB-F494-4829-A163-6032D600EEED}"/>
    <pc:docChg chg="undo redo custSel addSld delSld modSld sldOrd">
      <pc:chgData name="Hardage, Kyle@DWR" userId="25bc0861-d998-4ee8-b32c-a85f6bd2dadb" providerId="ADAL" clId="{20B13ECB-F494-4829-A163-6032D600EEED}" dt="2026-05-14T22:00:05.492" v="22544" actId="1076"/>
      <pc:docMkLst>
        <pc:docMk/>
      </pc:docMkLst>
      <pc:sldChg chg="addSp modSp mod modNotesTx">
        <pc:chgData name="Hardage, Kyle@DWR" userId="25bc0861-d998-4ee8-b32c-a85f6bd2dadb" providerId="ADAL" clId="{20B13ECB-F494-4829-A163-6032D600EEED}" dt="2026-05-14T16:21:01.524" v="14751" actId="20577"/>
        <pc:sldMkLst>
          <pc:docMk/>
          <pc:sldMk cId="447567651" sldId="395"/>
        </pc:sldMkLst>
        <pc:spChg chg="mod">
          <ac:chgData name="Hardage, Kyle@DWR" userId="25bc0861-d998-4ee8-b32c-a85f6bd2dadb" providerId="ADAL" clId="{20B13ECB-F494-4829-A163-6032D600EEED}" dt="2026-05-13T17:12:33.957" v="4621" actId="1036"/>
          <ac:spMkLst>
            <pc:docMk/>
            <pc:sldMk cId="447567651" sldId="395"/>
            <ac:spMk id="3" creationId="{00000000-0000-0000-0000-000000000000}"/>
          </ac:spMkLst>
        </pc:spChg>
        <pc:spChg chg="mod">
          <ac:chgData name="Hardage, Kyle@DWR" userId="25bc0861-d998-4ee8-b32c-a85f6bd2dadb" providerId="ADAL" clId="{20B13ECB-F494-4829-A163-6032D600EEED}" dt="2026-05-14T16:11:06.440" v="14373" actId="1035"/>
          <ac:spMkLst>
            <pc:docMk/>
            <pc:sldMk cId="447567651" sldId="395"/>
            <ac:spMk id="16" creationId="{50FD1489-DCDE-45FF-887F-3A17EA10A628}"/>
          </ac:spMkLst>
        </pc:spChg>
        <pc:picChg chg="add mod">
          <ac:chgData name="Hardage, Kyle@DWR" userId="25bc0861-d998-4ee8-b32c-a85f6bd2dadb" providerId="ADAL" clId="{20B13ECB-F494-4829-A163-6032D600EEED}" dt="2026-05-14T16:11:06.440" v="14373" actId="1035"/>
          <ac:picMkLst>
            <pc:docMk/>
            <pc:sldMk cId="447567651" sldId="395"/>
            <ac:picMk id="6" creationId="{A9A28044-B4E1-884A-16E1-6E45E58599A0}"/>
          </ac:picMkLst>
        </pc:picChg>
      </pc:sldChg>
      <pc:sldChg chg="delSp modSp mod delAnim modAnim modNotesTx">
        <pc:chgData name="Hardage, Kyle@DWR" userId="25bc0861-d998-4ee8-b32c-a85f6bd2dadb" providerId="ADAL" clId="{20B13ECB-F494-4829-A163-6032D600EEED}" dt="2026-05-14T19:32:04.942" v="22156" actId="20577"/>
        <pc:sldMkLst>
          <pc:docMk/>
          <pc:sldMk cId="3088726207" sldId="413"/>
        </pc:sldMkLst>
        <pc:spChg chg="mod">
          <ac:chgData name="Hardage, Kyle@DWR" userId="25bc0861-d998-4ee8-b32c-a85f6bd2dadb" providerId="ADAL" clId="{20B13ECB-F494-4829-A163-6032D600EEED}" dt="2026-05-12T00:26:43.689" v="3514" actId="20577"/>
          <ac:spMkLst>
            <pc:docMk/>
            <pc:sldMk cId="3088726207" sldId="413"/>
            <ac:spMk id="2" creationId="{3D3DB092-6803-4B92-B991-C1ED963D9395}"/>
          </ac:spMkLst>
        </pc:spChg>
        <pc:spChg chg="mod">
          <ac:chgData name="Hardage, Kyle@DWR" userId="25bc0861-d998-4ee8-b32c-a85f6bd2dadb" providerId="ADAL" clId="{20B13ECB-F494-4829-A163-6032D600EEED}" dt="2026-05-14T19:32:04.942" v="22156" actId="20577"/>
          <ac:spMkLst>
            <pc:docMk/>
            <pc:sldMk cId="3088726207" sldId="413"/>
            <ac:spMk id="3" creationId="{788E72D3-7D1D-4042-808D-E4A9CC18B06B}"/>
          </ac:spMkLst>
        </pc:spChg>
      </pc:sldChg>
      <pc:sldChg chg="addSp delSp modSp add del mod modAnim">
        <pc:chgData name="Hardage, Kyle@DWR" userId="25bc0861-d998-4ee8-b32c-a85f6bd2dadb" providerId="ADAL" clId="{20B13ECB-F494-4829-A163-6032D600EEED}" dt="2026-05-14T19:13:05.238" v="21618" actId="1035"/>
        <pc:sldMkLst>
          <pc:docMk/>
          <pc:sldMk cId="2917289022" sldId="416"/>
        </pc:sldMkLst>
        <pc:spChg chg="mod">
          <ac:chgData name="Hardage, Kyle@DWR" userId="25bc0861-d998-4ee8-b32c-a85f6bd2dadb" providerId="ADAL" clId="{20B13ECB-F494-4829-A163-6032D600EEED}" dt="2026-05-12T04:09:13.027" v="3996" actId="20577"/>
          <ac:spMkLst>
            <pc:docMk/>
            <pc:sldMk cId="2917289022" sldId="416"/>
            <ac:spMk id="2" creationId="{00000000-0000-0000-0000-000000000000}"/>
          </ac:spMkLst>
        </pc:spChg>
        <pc:spChg chg="mod">
          <ac:chgData name="Hardage, Kyle@DWR" userId="25bc0861-d998-4ee8-b32c-a85f6bd2dadb" providerId="ADAL" clId="{20B13ECB-F494-4829-A163-6032D600EEED}" dt="2026-05-14T19:12:19.646" v="21517" actId="20577"/>
          <ac:spMkLst>
            <pc:docMk/>
            <pc:sldMk cId="2917289022" sldId="416"/>
            <ac:spMk id="3" creationId="{00000000-0000-0000-0000-000000000000}"/>
          </ac:spMkLst>
        </pc:spChg>
        <pc:spChg chg="add mod">
          <ac:chgData name="Hardage, Kyle@DWR" userId="25bc0861-d998-4ee8-b32c-a85f6bd2dadb" providerId="ADAL" clId="{20B13ECB-F494-4829-A163-6032D600EEED}" dt="2026-04-22T03:17:35.168" v="2493"/>
          <ac:spMkLst>
            <pc:docMk/>
            <pc:sldMk cId="2917289022" sldId="416"/>
            <ac:spMk id="5" creationId="{05F469FE-055C-5177-BE95-66354113FF8F}"/>
          </ac:spMkLst>
        </pc:spChg>
        <pc:picChg chg="add mod">
          <ac:chgData name="Hardage, Kyle@DWR" userId="25bc0861-d998-4ee8-b32c-a85f6bd2dadb" providerId="ADAL" clId="{20B13ECB-F494-4829-A163-6032D600EEED}" dt="2026-05-14T19:13:05.238" v="21618" actId="1035"/>
          <ac:picMkLst>
            <pc:docMk/>
            <pc:sldMk cId="2917289022" sldId="416"/>
            <ac:picMk id="6" creationId="{AE85193E-FB04-EC78-F1ED-80444C72ECA7}"/>
          </ac:picMkLst>
        </pc:picChg>
        <pc:picChg chg="add mod">
          <ac:chgData name="Hardage, Kyle@DWR" userId="25bc0861-d998-4ee8-b32c-a85f6bd2dadb" providerId="ADAL" clId="{20B13ECB-F494-4829-A163-6032D600EEED}" dt="2026-05-14T19:12:41.478" v="21614" actId="1036"/>
          <ac:picMkLst>
            <pc:docMk/>
            <pc:sldMk cId="2917289022" sldId="416"/>
            <ac:picMk id="8" creationId="{9A3E0750-FA3F-D856-CACC-D6025A821BCE}"/>
          </ac:picMkLst>
        </pc:picChg>
      </pc:sldChg>
      <pc:sldChg chg="addSp delSp modSp add mod">
        <pc:chgData name="Hardage, Kyle@DWR" userId="25bc0861-d998-4ee8-b32c-a85f6bd2dadb" providerId="ADAL" clId="{20B13ECB-F494-4829-A163-6032D600EEED}" dt="2026-05-14T19:24:22.344" v="21984" actId="14100"/>
        <pc:sldMkLst>
          <pc:docMk/>
          <pc:sldMk cId="615437899" sldId="480"/>
        </pc:sldMkLst>
        <pc:spChg chg="mod">
          <ac:chgData name="Hardage, Kyle@DWR" userId="25bc0861-d998-4ee8-b32c-a85f6bd2dadb" providerId="ADAL" clId="{20B13ECB-F494-4829-A163-6032D600EEED}" dt="2026-05-14T17:41:31.154" v="17715" actId="6549"/>
          <ac:spMkLst>
            <pc:docMk/>
            <pc:sldMk cId="615437899" sldId="480"/>
            <ac:spMk id="2" creationId="{E07123D5-06B0-37D3-4FA5-B05052626FD3}"/>
          </ac:spMkLst>
        </pc:spChg>
        <pc:spChg chg="del">
          <ac:chgData name="Hardage, Kyle@DWR" userId="25bc0861-d998-4ee8-b32c-a85f6bd2dadb" providerId="ADAL" clId="{20B13ECB-F494-4829-A163-6032D600EEED}" dt="2026-05-13T23:34:11.315" v="5501" actId="478"/>
          <ac:spMkLst>
            <pc:docMk/>
            <pc:sldMk cId="615437899" sldId="480"/>
            <ac:spMk id="3" creationId="{B5EBC1FC-D751-624D-2D49-8B73EC426309}"/>
          </ac:spMkLst>
        </pc:spChg>
        <pc:spChg chg="add mod">
          <ac:chgData name="Hardage, Kyle@DWR" userId="25bc0861-d998-4ee8-b32c-a85f6bd2dadb" providerId="ADAL" clId="{20B13ECB-F494-4829-A163-6032D600EEED}" dt="2026-05-13T23:34:11.473" v="5502"/>
          <ac:spMkLst>
            <pc:docMk/>
            <pc:sldMk cId="615437899" sldId="480"/>
            <ac:spMk id="4" creationId="{FEC3A094-0E0D-BBDF-7EF4-D40B45E6D980}"/>
          </ac:spMkLst>
        </pc:spChg>
        <pc:spChg chg="add mod">
          <ac:chgData name="Hardage, Kyle@DWR" userId="25bc0861-d998-4ee8-b32c-a85f6bd2dadb" providerId="ADAL" clId="{20B13ECB-F494-4829-A163-6032D600EEED}" dt="2026-05-14T19:24:22.344" v="21984" actId="14100"/>
          <ac:spMkLst>
            <pc:docMk/>
            <pc:sldMk cId="615437899" sldId="480"/>
            <ac:spMk id="6" creationId="{44E6898C-D481-038C-F4D1-10FBA00EB3FA}"/>
          </ac:spMkLst>
        </pc:spChg>
      </pc:sldChg>
      <pc:sldChg chg="modSp add mod modAnim">
        <pc:chgData name="Hardage, Kyle@DWR" userId="25bc0861-d998-4ee8-b32c-a85f6bd2dadb" providerId="ADAL" clId="{20B13ECB-F494-4829-A163-6032D600EEED}" dt="2026-05-14T16:16:42.340" v="14503" actId="20577"/>
        <pc:sldMkLst>
          <pc:docMk/>
          <pc:sldMk cId="3846384124" sldId="481"/>
        </pc:sldMkLst>
        <pc:spChg chg="mod">
          <ac:chgData name="Hardage, Kyle@DWR" userId="25bc0861-d998-4ee8-b32c-a85f6bd2dadb" providerId="ADAL" clId="{20B13ECB-F494-4829-A163-6032D600EEED}" dt="2026-05-14T05:59:40.083" v="8459" actId="20577"/>
          <ac:spMkLst>
            <pc:docMk/>
            <pc:sldMk cId="3846384124" sldId="481"/>
            <ac:spMk id="2" creationId="{EDE94E9E-3654-40E3-2FFC-429DFE763A56}"/>
          </ac:spMkLst>
        </pc:spChg>
        <pc:spChg chg="mod">
          <ac:chgData name="Hardage, Kyle@DWR" userId="25bc0861-d998-4ee8-b32c-a85f6bd2dadb" providerId="ADAL" clId="{20B13ECB-F494-4829-A163-6032D600EEED}" dt="2026-05-14T16:16:42.340" v="14503" actId="20577"/>
          <ac:spMkLst>
            <pc:docMk/>
            <pc:sldMk cId="3846384124" sldId="481"/>
            <ac:spMk id="3" creationId="{7C18F08A-6DE2-5F29-4DDD-3E80AC9DE7A9}"/>
          </ac:spMkLst>
        </pc:spChg>
      </pc:sldChg>
      <pc:sldChg chg="addSp modSp add del mod">
        <pc:chgData name="Hardage, Kyle@DWR" userId="25bc0861-d998-4ee8-b32c-a85f6bd2dadb" providerId="ADAL" clId="{20B13ECB-F494-4829-A163-6032D600EEED}" dt="2026-05-14T07:07:00.298" v="11983" actId="2696"/>
        <pc:sldMkLst>
          <pc:docMk/>
          <pc:sldMk cId="2896338015" sldId="482"/>
        </pc:sldMkLst>
        <pc:spChg chg="mod">
          <ac:chgData name="Hardage, Kyle@DWR" userId="25bc0861-d998-4ee8-b32c-a85f6bd2dadb" providerId="ADAL" clId="{20B13ECB-F494-4829-A163-6032D600EEED}" dt="2026-05-14T07:06:57.095" v="11982" actId="20577"/>
          <ac:spMkLst>
            <pc:docMk/>
            <pc:sldMk cId="2896338015" sldId="482"/>
            <ac:spMk id="2" creationId="{3FEF2EB1-3593-500C-A12E-83E04F37D0D7}"/>
          </ac:spMkLst>
        </pc:spChg>
      </pc:sldChg>
      <pc:sldChg chg="addSp delSp modSp add mod addAnim delAnim modAnim">
        <pc:chgData name="Hardage, Kyle@DWR" userId="25bc0861-d998-4ee8-b32c-a85f6bd2dadb" providerId="ADAL" clId="{20B13ECB-F494-4829-A163-6032D600EEED}" dt="2026-05-14T16:55:54.525" v="15671"/>
        <pc:sldMkLst>
          <pc:docMk/>
          <pc:sldMk cId="3655493466" sldId="482"/>
        </pc:sldMkLst>
        <pc:spChg chg="mod">
          <ac:chgData name="Hardage, Kyle@DWR" userId="25bc0861-d998-4ee8-b32c-a85f6bd2dadb" providerId="ADAL" clId="{20B13ECB-F494-4829-A163-6032D600EEED}" dt="2026-05-14T07:07:23.735" v="12013" actId="6549"/>
          <ac:spMkLst>
            <pc:docMk/>
            <pc:sldMk cId="3655493466" sldId="482"/>
            <ac:spMk id="2" creationId="{3FEF2EB1-3593-500C-A12E-83E04F37D0D7}"/>
          </ac:spMkLst>
        </pc:spChg>
        <pc:spChg chg="del">
          <ac:chgData name="Hardage, Kyle@DWR" userId="25bc0861-d998-4ee8-b32c-a85f6bd2dadb" providerId="ADAL" clId="{20B13ECB-F494-4829-A163-6032D600EEED}" dt="2026-05-14T07:07:09.898" v="11985" actId="478"/>
          <ac:spMkLst>
            <pc:docMk/>
            <pc:sldMk cId="3655493466" sldId="482"/>
            <ac:spMk id="3" creationId="{F4D86090-016C-F645-3C7A-FE9D5CFEC738}"/>
          </ac:spMkLst>
        </pc:spChg>
        <pc:spChg chg="add mod">
          <ac:chgData name="Hardage, Kyle@DWR" userId="25bc0861-d998-4ee8-b32c-a85f6bd2dadb" providerId="ADAL" clId="{20B13ECB-F494-4829-A163-6032D600EEED}" dt="2026-05-14T07:09:05.750" v="12035" actId="1076"/>
          <ac:spMkLst>
            <pc:docMk/>
            <pc:sldMk cId="3655493466" sldId="482"/>
            <ac:spMk id="4" creationId="{013B8A78-31B9-E241-829D-1484DDAE65A3}"/>
          </ac:spMkLst>
        </pc:spChg>
        <pc:spChg chg="add del">
          <ac:chgData name="Hardage, Kyle@DWR" userId="25bc0861-d998-4ee8-b32c-a85f6bd2dadb" providerId="ADAL" clId="{20B13ECB-F494-4829-A163-6032D600EEED}" dt="2026-05-14T15:55:16.280" v="14048" actId="11529"/>
          <ac:spMkLst>
            <pc:docMk/>
            <pc:sldMk cId="3655493466" sldId="482"/>
            <ac:spMk id="5" creationId="{CD10B9FA-6D2F-3E26-697E-DEBA44C2BE08}"/>
          </ac:spMkLst>
        </pc:spChg>
        <pc:spChg chg="add del mod">
          <ac:chgData name="Hardage, Kyle@DWR" userId="25bc0861-d998-4ee8-b32c-a85f6bd2dadb" providerId="ADAL" clId="{20B13ECB-F494-4829-A163-6032D600EEED}" dt="2026-05-14T15:55:45.846" v="14052" actId="478"/>
          <ac:spMkLst>
            <pc:docMk/>
            <pc:sldMk cId="3655493466" sldId="482"/>
            <ac:spMk id="6" creationId="{06074521-C63D-09C3-A9C3-8FD0042A44A5}"/>
          </ac:spMkLst>
        </pc:spChg>
        <pc:picChg chg="mod">
          <ac:chgData name="Hardage, Kyle@DWR" userId="25bc0861-d998-4ee8-b32c-a85f6bd2dadb" providerId="ADAL" clId="{20B13ECB-F494-4829-A163-6032D600EEED}" dt="2026-05-14T07:07:43.842" v="12014" actId="1076"/>
          <ac:picMkLst>
            <pc:docMk/>
            <pc:sldMk cId="3655493466" sldId="482"/>
            <ac:picMk id="2050" creationId="{99B4CC91-E432-A7DF-3B1B-5DC8C32AADCC}"/>
          </ac:picMkLst>
        </pc:picChg>
        <pc:cxnChg chg="add mod">
          <ac:chgData name="Hardage, Kyle@DWR" userId="25bc0861-d998-4ee8-b32c-a85f6bd2dadb" providerId="ADAL" clId="{20B13ECB-F494-4829-A163-6032D600EEED}" dt="2026-05-14T15:56:52.421" v="14069" actId="13822"/>
          <ac:cxnSpMkLst>
            <pc:docMk/>
            <pc:sldMk cId="3655493466" sldId="482"/>
            <ac:cxnSpMk id="8" creationId="{48D01FF1-1778-DFD2-8AA8-CCFBC7E786E0}"/>
          </ac:cxnSpMkLst>
        </pc:cxnChg>
        <pc:cxnChg chg="add mod">
          <ac:chgData name="Hardage, Kyle@DWR" userId="25bc0861-d998-4ee8-b32c-a85f6bd2dadb" providerId="ADAL" clId="{20B13ECB-F494-4829-A163-6032D600EEED}" dt="2026-05-14T15:57:33.664" v="14071" actId="1038"/>
          <ac:cxnSpMkLst>
            <pc:docMk/>
            <pc:sldMk cId="3655493466" sldId="482"/>
            <ac:cxnSpMk id="9" creationId="{CE7A7988-44F5-83F0-D155-E2E5D7F2F184}"/>
          </ac:cxnSpMkLst>
        </pc:cxnChg>
        <pc:cxnChg chg="add mod">
          <ac:chgData name="Hardage, Kyle@DWR" userId="25bc0861-d998-4ee8-b32c-a85f6bd2dadb" providerId="ADAL" clId="{20B13ECB-F494-4829-A163-6032D600EEED}" dt="2026-05-14T16:55:23.525" v="15667" actId="14100"/>
          <ac:cxnSpMkLst>
            <pc:docMk/>
            <pc:sldMk cId="3655493466" sldId="482"/>
            <ac:cxnSpMk id="12" creationId="{C8A63BE6-41BE-79FC-303B-81F98021F4BF}"/>
          </ac:cxnSpMkLst>
        </pc:cxnChg>
        <pc:cxnChg chg="add mod">
          <ac:chgData name="Hardage, Kyle@DWR" userId="25bc0861-d998-4ee8-b32c-a85f6bd2dadb" providerId="ADAL" clId="{20B13ECB-F494-4829-A163-6032D600EEED}" dt="2026-05-14T16:55:36.617" v="15670" actId="14100"/>
          <ac:cxnSpMkLst>
            <pc:docMk/>
            <pc:sldMk cId="3655493466" sldId="482"/>
            <ac:cxnSpMk id="14" creationId="{7FFE80FC-F87E-A17D-56F4-49D686473742}"/>
          </ac:cxnSpMkLst>
        </pc:cxnChg>
      </pc:sldChg>
      <pc:sldChg chg="addSp delSp modSp add mod modClrScheme chgLayout">
        <pc:chgData name="Hardage, Kyle@DWR" userId="25bc0861-d998-4ee8-b32c-a85f6bd2dadb" providerId="ADAL" clId="{20B13ECB-F494-4829-A163-6032D600EEED}" dt="2026-05-14T16:17:36.708" v="14510" actId="1076"/>
        <pc:sldMkLst>
          <pc:docMk/>
          <pc:sldMk cId="655020468" sldId="483"/>
        </pc:sldMkLst>
        <pc:spChg chg="mod ord">
          <ac:chgData name="Hardage, Kyle@DWR" userId="25bc0861-d998-4ee8-b32c-a85f6bd2dadb" providerId="ADAL" clId="{20B13ECB-F494-4829-A163-6032D600EEED}" dt="2026-05-14T06:14:08.629" v="9335" actId="700"/>
          <ac:spMkLst>
            <pc:docMk/>
            <pc:sldMk cId="655020468" sldId="483"/>
            <ac:spMk id="2" creationId="{2D560311-A035-551B-E856-04DD19D5A2D3}"/>
          </ac:spMkLst>
        </pc:spChg>
        <pc:spChg chg="del mod">
          <ac:chgData name="Hardage, Kyle@DWR" userId="25bc0861-d998-4ee8-b32c-a85f6bd2dadb" providerId="ADAL" clId="{20B13ECB-F494-4829-A163-6032D600EEED}" dt="2026-05-14T06:06:44.822" v="9035"/>
          <ac:spMkLst>
            <pc:docMk/>
            <pc:sldMk cId="655020468" sldId="483"/>
            <ac:spMk id="3" creationId="{47AAF631-446A-974A-E707-C7698DCFEC62}"/>
          </ac:spMkLst>
        </pc:spChg>
        <pc:spChg chg="add mod">
          <ac:chgData name="Hardage, Kyle@DWR" userId="25bc0861-d998-4ee8-b32c-a85f6bd2dadb" providerId="ADAL" clId="{20B13ECB-F494-4829-A163-6032D600EEED}" dt="2026-05-14T16:17:18.578" v="14509" actId="20577"/>
          <ac:spMkLst>
            <pc:docMk/>
            <pc:sldMk cId="655020468" sldId="483"/>
            <ac:spMk id="7" creationId="{1137E1BE-A9C3-5073-095B-FD54730625CB}"/>
          </ac:spMkLst>
        </pc:spChg>
        <pc:spChg chg="mod ord">
          <ac:chgData name="Hardage, Kyle@DWR" userId="25bc0861-d998-4ee8-b32c-a85f6bd2dadb" providerId="ADAL" clId="{20B13ECB-F494-4829-A163-6032D600EEED}" dt="2026-05-14T06:14:08.629" v="9335" actId="700"/>
          <ac:spMkLst>
            <pc:docMk/>
            <pc:sldMk cId="655020468" sldId="483"/>
            <ac:spMk id="11" creationId="{BE2AB813-76E7-E599-E7D2-97448A8B132C}"/>
          </ac:spMkLst>
        </pc:spChg>
        <pc:picChg chg="add del mod ord">
          <ac:chgData name="Hardage, Kyle@DWR" userId="25bc0861-d998-4ee8-b32c-a85f6bd2dadb" providerId="ADAL" clId="{20B13ECB-F494-4829-A163-6032D600EEED}" dt="2026-05-14T06:14:41.506" v="9337" actId="21"/>
          <ac:picMkLst>
            <pc:docMk/>
            <pc:sldMk cId="655020468" sldId="483"/>
            <ac:picMk id="5" creationId="{C7A95612-B3FF-C3CB-DB64-9C20216FC36B}"/>
          </ac:picMkLst>
        </pc:picChg>
        <pc:picChg chg="add mod">
          <ac:chgData name="Hardage, Kyle@DWR" userId="25bc0861-d998-4ee8-b32c-a85f6bd2dadb" providerId="ADAL" clId="{20B13ECB-F494-4829-A163-6032D600EEED}" dt="2026-05-14T16:17:36.708" v="14510" actId="1076"/>
          <ac:picMkLst>
            <pc:docMk/>
            <pc:sldMk cId="655020468" sldId="483"/>
            <ac:picMk id="8" creationId="{C7A95612-B3FF-C3CB-DB64-9C20216FC36B}"/>
          </ac:picMkLst>
        </pc:picChg>
      </pc:sldChg>
      <pc:sldChg chg="addSp modSp add mod">
        <pc:chgData name="Hardage, Kyle@DWR" userId="25bc0861-d998-4ee8-b32c-a85f6bd2dadb" providerId="ADAL" clId="{20B13ECB-F494-4829-A163-6032D600EEED}" dt="2026-05-14T16:59:58.749" v="15817" actId="113"/>
        <pc:sldMkLst>
          <pc:docMk/>
          <pc:sldMk cId="1117316232" sldId="484"/>
        </pc:sldMkLst>
        <pc:spChg chg="mod">
          <ac:chgData name="Hardage, Kyle@DWR" userId="25bc0861-d998-4ee8-b32c-a85f6bd2dadb" providerId="ADAL" clId="{20B13ECB-F494-4829-A163-6032D600EEED}" dt="2026-05-14T06:30:46.787" v="10126" actId="20578"/>
          <ac:spMkLst>
            <pc:docMk/>
            <pc:sldMk cId="1117316232" sldId="484"/>
            <ac:spMk id="2" creationId="{A30FD2F0-E39A-863F-09D9-B312DA6A176F}"/>
          </ac:spMkLst>
        </pc:spChg>
        <pc:spChg chg="mod">
          <ac:chgData name="Hardage, Kyle@DWR" userId="25bc0861-d998-4ee8-b32c-a85f6bd2dadb" providerId="ADAL" clId="{20B13ECB-F494-4829-A163-6032D600EEED}" dt="2026-05-14T16:59:58.749" v="15817" actId="113"/>
          <ac:spMkLst>
            <pc:docMk/>
            <pc:sldMk cId="1117316232" sldId="484"/>
            <ac:spMk id="3" creationId="{66151026-EB6A-4472-0024-161A8D5E6229}"/>
          </ac:spMkLst>
        </pc:spChg>
        <pc:picChg chg="add mod">
          <ac:chgData name="Hardage, Kyle@DWR" userId="25bc0861-d998-4ee8-b32c-a85f6bd2dadb" providerId="ADAL" clId="{20B13ECB-F494-4829-A163-6032D600EEED}" dt="2026-05-14T06:31:02.733" v="10132" actId="1076"/>
          <ac:picMkLst>
            <pc:docMk/>
            <pc:sldMk cId="1117316232" sldId="484"/>
            <ac:picMk id="3074" creationId="{01926989-2EF5-ED6B-4F63-65DC35C53236}"/>
          </ac:picMkLst>
        </pc:picChg>
      </pc:sldChg>
      <pc:sldChg chg="addSp delSp modSp add mod ord addAnim delAnim modAnim">
        <pc:chgData name="Hardage, Kyle@DWR" userId="25bc0861-d998-4ee8-b32c-a85f6bd2dadb" providerId="ADAL" clId="{20B13ECB-F494-4829-A163-6032D600EEED}" dt="2026-05-14T17:05:04.649" v="16014" actId="255"/>
        <pc:sldMkLst>
          <pc:docMk/>
          <pc:sldMk cId="1363202411" sldId="485"/>
        </pc:sldMkLst>
        <pc:spChg chg="mod">
          <ac:chgData name="Hardage, Kyle@DWR" userId="25bc0861-d998-4ee8-b32c-a85f6bd2dadb" providerId="ADAL" clId="{20B13ECB-F494-4829-A163-6032D600EEED}" dt="2026-05-14T17:05:04.649" v="16014" actId="255"/>
          <ac:spMkLst>
            <pc:docMk/>
            <pc:sldMk cId="1363202411" sldId="485"/>
            <ac:spMk id="2" creationId="{BB7E8864-AB18-E966-89AD-EFE365BF52CA}"/>
          </ac:spMkLst>
        </pc:spChg>
        <pc:spChg chg="mod">
          <ac:chgData name="Hardage, Kyle@DWR" userId="25bc0861-d998-4ee8-b32c-a85f6bd2dadb" providerId="ADAL" clId="{20B13ECB-F494-4829-A163-6032D600EEED}" dt="2026-05-14T06:55:07.798" v="11258" actId="1037"/>
          <ac:spMkLst>
            <pc:docMk/>
            <pc:sldMk cId="1363202411" sldId="485"/>
            <ac:spMk id="3" creationId="{E937BD20-AAB0-712F-5F2E-82B8E6D730E3}"/>
          </ac:spMkLst>
        </pc:spChg>
        <pc:spChg chg="add mod">
          <ac:chgData name="Hardage, Kyle@DWR" userId="25bc0861-d998-4ee8-b32c-a85f6bd2dadb" providerId="ADAL" clId="{20B13ECB-F494-4829-A163-6032D600EEED}" dt="2026-05-14T16:39:46.395" v="15646" actId="164"/>
          <ac:spMkLst>
            <pc:docMk/>
            <pc:sldMk cId="1363202411" sldId="485"/>
            <ac:spMk id="4" creationId="{6D49C726-F5C6-AFAD-CE47-B680CC3E6D25}"/>
          </ac:spMkLst>
        </pc:spChg>
        <pc:spChg chg="add mod">
          <ac:chgData name="Hardage, Kyle@DWR" userId="25bc0861-d998-4ee8-b32c-a85f6bd2dadb" providerId="ADAL" clId="{20B13ECB-F494-4829-A163-6032D600EEED}" dt="2026-05-14T16:39:46.395" v="15646" actId="164"/>
          <ac:spMkLst>
            <pc:docMk/>
            <pc:sldMk cId="1363202411" sldId="485"/>
            <ac:spMk id="6" creationId="{06F15F07-6768-06AE-3B9D-6CADF83145D7}"/>
          </ac:spMkLst>
        </pc:spChg>
        <pc:spChg chg="add mod">
          <ac:chgData name="Hardage, Kyle@DWR" userId="25bc0861-d998-4ee8-b32c-a85f6bd2dadb" providerId="ADAL" clId="{20B13ECB-F494-4829-A163-6032D600EEED}" dt="2026-05-14T16:39:46.395" v="15646" actId="164"/>
          <ac:spMkLst>
            <pc:docMk/>
            <pc:sldMk cId="1363202411" sldId="485"/>
            <ac:spMk id="8" creationId="{931CB706-0F98-008D-2141-615DAB60B038}"/>
          </ac:spMkLst>
        </pc:spChg>
        <pc:spChg chg="add mod">
          <ac:chgData name="Hardage, Kyle@DWR" userId="25bc0861-d998-4ee8-b32c-a85f6bd2dadb" providerId="ADAL" clId="{20B13ECB-F494-4829-A163-6032D600EEED}" dt="2026-05-14T16:39:46.395" v="15646" actId="164"/>
          <ac:spMkLst>
            <pc:docMk/>
            <pc:sldMk cId="1363202411" sldId="485"/>
            <ac:spMk id="10" creationId="{3BDFDC64-FD03-9359-65E7-73C5D2593156}"/>
          </ac:spMkLst>
        </pc:spChg>
        <pc:spChg chg="add del mod">
          <ac:chgData name="Hardage, Kyle@DWR" userId="25bc0861-d998-4ee8-b32c-a85f6bd2dadb" providerId="ADAL" clId="{20B13ECB-F494-4829-A163-6032D600EEED}" dt="2026-05-14T06:54:12.531" v="11219" actId="22"/>
          <ac:spMkLst>
            <pc:docMk/>
            <pc:sldMk cId="1363202411" sldId="485"/>
            <ac:spMk id="14" creationId="{3AC3E9C7-F6BD-4FD2-D9E2-CF6DFBE39A80}"/>
          </ac:spMkLst>
        </pc:spChg>
        <pc:spChg chg="add mod">
          <ac:chgData name="Hardage, Kyle@DWR" userId="25bc0861-d998-4ee8-b32c-a85f6bd2dadb" providerId="ADAL" clId="{20B13ECB-F494-4829-A163-6032D600EEED}" dt="2026-05-14T16:39:46.395" v="15646" actId="164"/>
          <ac:spMkLst>
            <pc:docMk/>
            <pc:sldMk cId="1363202411" sldId="485"/>
            <ac:spMk id="14" creationId="{9187F962-E459-6BE4-AA03-E6687F8A6767}"/>
          </ac:spMkLst>
        </pc:spChg>
        <pc:spChg chg="add del mod">
          <ac:chgData name="Hardage, Kyle@DWR" userId="25bc0861-d998-4ee8-b32c-a85f6bd2dadb" providerId="ADAL" clId="{20B13ECB-F494-4829-A163-6032D600EEED}" dt="2026-05-14T06:54:22.478" v="11224" actId="22"/>
          <ac:spMkLst>
            <pc:docMk/>
            <pc:sldMk cId="1363202411" sldId="485"/>
            <ac:spMk id="16" creationId="{3A6CE01F-FADC-06BD-127C-FCA80C9E97DC}"/>
          </ac:spMkLst>
        </pc:spChg>
        <pc:spChg chg="add mod">
          <ac:chgData name="Hardage, Kyle@DWR" userId="25bc0861-d998-4ee8-b32c-a85f6bd2dadb" providerId="ADAL" clId="{20B13ECB-F494-4829-A163-6032D600EEED}" dt="2026-05-14T06:56:40.036" v="11277" actId="14100"/>
          <ac:spMkLst>
            <pc:docMk/>
            <pc:sldMk cId="1363202411" sldId="485"/>
            <ac:spMk id="17" creationId="{6AC403CC-5926-8AA1-C674-D290E36C80A6}"/>
          </ac:spMkLst>
        </pc:spChg>
        <pc:spChg chg="add del mod">
          <ac:chgData name="Hardage, Kyle@DWR" userId="25bc0861-d998-4ee8-b32c-a85f6bd2dadb" providerId="ADAL" clId="{20B13ECB-F494-4829-A163-6032D600EEED}" dt="2026-05-14T06:58:44.578" v="11337" actId="478"/>
          <ac:spMkLst>
            <pc:docMk/>
            <pc:sldMk cId="1363202411" sldId="485"/>
            <ac:spMk id="19" creationId="{037F1F96-4EDC-65CF-4871-2286927AB43A}"/>
          </ac:spMkLst>
        </pc:spChg>
        <pc:spChg chg="add mod">
          <ac:chgData name="Hardage, Kyle@DWR" userId="25bc0861-d998-4ee8-b32c-a85f6bd2dadb" providerId="ADAL" clId="{20B13ECB-F494-4829-A163-6032D600EEED}" dt="2026-05-14T16:30:18.358" v="15101" actId="1076"/>
          <ac:spMkLst>
            <pc:docMk/>
            <pc:sldMk cId="1363202411" sldId="485"/>
            <ac:spMk id="22" creationId="{C37F34C7-E867-CACF-E894-ED5DDE6B26B6}"/>
          </ac:spMkLst>
        </pc:spChg>
        <pc:spChg chg="add mod">
          <ac:chgData name="Hardage, Kyle@DWR" userId="25bc0861-d998-4ee8-b32c-a85f6bd2dadb" providerId="ADAL" clId="{20B13ECB-F494-4829-A163-6032D600EEED}" dt="2026-05-14T06:59:22.690" v="11352" actId="1076"/>
          <ac:spMkLst>
            <pc:docMk/>
            <pc:sldMk cId="1363202411" sldId="485"/>
            <ac:spMk id="24" creationId="{65A3CE65-BC2F-46B2-E3CD-9A4B6441C353}"/>
          </ac:spMkLst>
        </pc:spChg>
        <pc:grpChg chg="add mod ord">
          <ac:chgData name="Hardage, Kyle@DWR" userId="25bc0861-d998-4ee8-b32c-a85f6bd2dadb" providerId="ADAL" clId="{20B13ECB-F494-4829-A163-6032D600EEED}" dt="2026-05-14T16:41:18.791" v="15652" actId="164"/>
          <ac:grpSpMkLst>
            <pc:docMk/>
            <pc:sldMk cId="1363202411" sldId="485"/>
            <ac:grpSpMk id="15" creationId="{E91BDA41-7D84-0EBE-2591-93675984068D}"/>
          </ac:grpSpMkLst>
        </pc:grpChg>
        <pc:grpChg chg="add mod">
          <ac:chgData name="Hardage, Kyle@DWR" userId="25bc0861-d998-4ee8-b32c-a85f6bd2dadb" providerId="ADAL" clId="{20B13ECB-F494-4829-A163-6032D600EEED}" dt="2026-05-14T16:41:18.791" v="15652" actId="164"/>
          <ac:grpSpMkLst>
            <pc:docMk/>
            <pc:sldMk cId="1363202411" sldId="485"/>
            <ac:grpSpMk id="16" creationId="{4ADD3D6E-BDE3-F362-AC45-248E46D7DB1D}"/>
          </ac:grpSpMkLst>
        </pc:grpChg>
        <pc:picChg chg="add mod">
          <ac:chgData name="Hardage, Kyle@DWR" userId="25bc0861-d998-4ee8-b32c-a85f6bd2dadb" providerId="ADAL" clId="{20B13ECB-F494-4829-A163-6032D600EEED}" dt="2026-05-14T06:55:54.048" v="11270" actId="1076"/>
          <ac:picMkLst>
            <pc:docMk/>
            <pc:sldMk cId="1363202411" sldId="485"/>
            <ac:picMk id="5" creationId="{9AE10382-3A71-6B23-61ED-FF98189C656F}"/>
          </ac:picMkLst>
        </pc:picChg>
        <pc:picChg chg="add mod">
          <ac:chgData name="Hardage, Kyle@DWR" userId="25bc0861-d998-4ee8-b32c-a85f6bd2dadb" providerId="ADAL" clId="{20B13ECB-F494-4829-A163-6032D600EEED}" dt="2026-05-14T06:59:39.935" v="11354" actId="1076"/>
          <ac:picMkLst>
            <pc:docMk/>
            <pc:sldMk cId="1363202411" sldId="485"/>
            <ac:picMk id="7" creationId="{A88918B2-C32F-141F-B0D4-E32A38626EF0}"/>
          </ac:picMkLst>
        </pc:picChg>
        <pc:picChg chg="add mod">
          <ac:chgData name="Hardage, Kyle@DWR" userId="25bc0861-d998-4ee8-b32c-a85f6bd2dadb" providerId="ADAL" clId="{20B13ECB-F494-4829-A163-6032D600EEED}" dt="2026-05-14T06:59:14.962" v="11349" actId="1076"/>
          <ac:picMkLst>
            <pc:docMk/>
            <pc:sldMk cId="1363202411" sldId="485"/>
            <ac:picMk id="9" creationId="{BE9A3190-52E4-5BAE-47EF-535490E6689A}"/>
          </ac:picMkLst>
        </pc:picChg>
        <pc:picChg chg="add del mod">
          <ac:chgData name="Hardage, Kyle@DWR" userId="25bc0861-d998-4ee8-b32c-a85f6bd2dadb" providerId="ADAL" clId="{20B13ECB-F494-4829-A163-6032D600EEED}" dt="2026-05-14T06:58:39.538" v="11334" actId="478"/>
          <ac:picMkLst>
            <pc:docMk/>
            <pc:sldMk cId="1363202411" sldId="485"/>
            <ac:picMk id="12" creationId="{3EF40BDF-A5E5-DC49-E46A-7A1ECA3BD7CF}"/>
          </ac:picMkLst>
        </pc:picChg>
        <pc:picChg chg="add mod modCrop">
          <ac:chgData name="Hardage, Kyle@DWR" userId="25bc0861-d998-4ee8-b32c-a85f6bd2dadb" providerId="ADAL" clId="{20B13ECB-F494-4829-A163-6032D600EEED}" dt="2026-05-14T16:39:46.395" v="15646" actId="164"/>
          <ac:picMkLst>
            <pc:docMk/>
            <pc:sldMk cId="1363202411" sldId="485"/>
            <ac:picMk id="21" creationId="{4F8A8943-3792-9515-2DDA-3535BC4DA4BE}"/>
          </ac:picMkLst>
        </pc:picChg>
        <pc:picChg chg="add mod">
          <ac:chgData name="Hardage, Kyle@DWR" userId="25bc0861-d998-4ee8-b32c-a85f6bd2dadb" providerId="ADAL" clId="{20B13ECB-F494-4829-A163-6032D600EEED}" dt="2026-05-14T06:59:07.302" v="11347" actId="1076"/>
          <ac:picMkLst>
            <pc:docMk/>
            <pc:sldMk cId="1363202411" sldId="485"/>
            <ac:picMk id="23" creationId="{07CD165A-C48C-548B-2CAE-8764FC28B6EF}"/>
          </ac:picMkLst>
        </pc:picChg>
        <pc:cxnChg chg="add mod">
          <ac:chgData name="Hardage, Kyle@DWR" userId="25bc0861-d998-4ee8-b32c-a85f6bd2dadb" providerId="ADAL" clId="{20B13ECB-F494-4829-A163-6032D600EEED}" dt="2026-05-14T16:41:18.791" v="15652" actId="164"/>
          <ac:cxnSpMkLst>
            <pc:docMk/>
            <pc:sldMk cId="1363202411" sldId="485"/>
            <ac:cxnSpMk id="13" creationId="{944090AF-84EF-A572-EAD4-DFF6903452F1}"/>
          </ac:cxnSpMkLst>
        </pc:cxnChg>
      </pc:sldChg>
      <pc:sldChg chg="addSp delSp modSp add mod ord">
        <pc:chgData name="Hardage, Kyle@DWR" userId="25bc0861-d998-4ee8-b32c-a85f6bd2dadb" providerId="ADAL" clId="{20B13ECB-F494-4829-A163-6032D600EEED}" dt="2026-05-14T18:25:31.859" v="18456" actId="20577"/>
        <pc:sldMkLst>
          <pc:docMk/>
          <pc:sldMk cId="805805378" sldId="486"/>
        </pc:sldMkLst>
        <pc:spChg chg="mod">
          <ac:chgData name="Hardage, Kyle@DWR" userId="25bc0861-d998-4ee8-b32c-a85f6bd2dadb" providerId="ADAL" clId="{20B13ECB-F494-4829-A163-6032D600EEED}" dt="2026-05-14T18:24:26.774" v="18401" actId="20577"/>
          <ac:spMkLst>
            <pc:docMk/>
            <pc:sldMk cId="805805378" sldId="486"/>
            <ac:spMk id="2" creationId="{31FD2142-8BB8-822B-F961-BD0BBCB5E899}"/>
          </ac:spMkLst>
        </pc:spChg>
        <pc:spChg chg="add del mod">
          <ac:chgData name="Hardage, Kyle@DWR" userId="25bc0861-d998-4ee8-b32c-a85f6bd2dadb" providerId="ADAL" clId="{20B13ECB-F494-4829-A163-6032D600EEED}" dt="2026-05-14T18:25:31.859" v="18456" actId="20577"/>
          <ac:spMkLst>
            <pc:docMk/>
            <pc:sldMk cId="805805378" sldId="486"/>
            <ac:spMk id="3" creationId="{7088B6D4-6CB2-736F-9820-A2FF36F7928C}"/>
          </ac:spMkLst>
        </pc:spChg>
        <pc:grpChg chg="add mod">
          <ac:chgData name="Hardage, Kyle@DWR" userId="25bc0861-d998-4ee8-b32c-a85f6bd2dadb" providerId="ADAL" clId="{20B13ECB-F494-4829-A163-6032D600EEED}" dt="2026-05-14T18:24:45.719" v="18406" actId="164"/>
          <ac:grpSpMkLst>
            <pc:docMk/>
            <pc:sldMk cId="805805378" sldId="486"/>
            <ac:grpSpMk id="14" creationId="{861A36BD-7493-D03C-7E23-57CE1D8B2C88}"/>
          </ac:grpSpMkLst>
        </pc:grpChg>
        <pc:picChg chg="add del mod ord">
          <ac:chgData name="Hardage, Kyle@DWR" userId="25bc0861-d998-4ee8-b32c-a85f6bd2dadb" providerId="ADAL" clId="{20B13ECB-F494-4829-A163-6032D600EEED}" dt="2026-05-14T07:02:01.695" v="11387" actId="931"/>
          <ac:picMkLst>
            <pc:docMk/>
            <pc:sldMk cId="805805378" sldId="486"/>
            <ac:picMk id="5" creationId="{2B5990C9-95AA-B487-B4C1-9ED5FB8A262F}"/>
          </ac:picMkLst>
        </pc:picChg>
        <pc:picChg chg="add mod">
          <ac:chgData name="Hardage, Kyle@DWR" userId="25bc0861-d998-4ee8-b32c-a85f6bd2dadb" providerId="ADAL" clId="{20B13ECB-F494-4829-A163-6032D600EEED}" dt="2026-05-14T18:24:45.719" v="18406" actId="164"/>
          <ac:picMkLst>
            <pc:docMk/>
            <pc:sldMk cId="805805378" sldId="486"/>
            <ac:picMk id="7" creationId="{D8055AD1-BE18-4979-2098-0D55A71EDAB2}"/>
          </ac:picMkLst>
        </pc:picChg>
        <pc:inkChg chg="add del">
          <ac:chgData name="Hardage, Kyle@DWR" userId="25bc0861-d998-4ee8-b32c-a85f6bd2dadb" providerId="ADAL" clId="{20B13ECB-F494-4829-A163-6032D600EEED}" dt="2026-05-14T15:49:32.474" v="13875" actId="478"/>
          <ac:inkMkLst>
            <pc:docMk/>
            <pc:sldMk cId="805805378" sldId="486"/>
            <ac:inkMk id="8" creationId="{5D18A680-F193-C09F-1D9C-C26330EF90AB}"/>
          </ac:inkMkLst>
        </pc:inkChg>
        <pc:inkChg chg="add del">
          <ac:chgData name="Hardage, Kyle@DWR" userId="25bc0861-d998-4ee8-b32c-a85f6bd2dadb" providerId="ADAL" clId="{20B13ECB-F494-4829-A163-6032D600EEED}" dt="2026-05-14T15:49:30.210" v="13874" actId="478"/>
          <ac:inkMkLst>
            <pc:docMk/>
            <pc:sldMk cId="805805378" sldId="486"/>
            <ac:inkMk id="9" creationId="{B60D3428-39CC-0A0C-2266-A4372B04F88F}"/>
          </ac:inkMkLst>
        </pc:inkChg>
        <pc:inkChg chg="add del">
          <ac:chgData name="Hardage, Kyle@DWR" userId="25bc0861-d998-4ee8-b32c-a85f6bd2dadb" providerId="ADAL" clId="{20B13ECB-F494-4829-A163-6032D600EEED}" dt="2026-05-14T15:49:29.034" v="13873" actId="478"/>
          <ac:inkMkLst>
            <pc:docMk/>
            <pc:sldMk cId="805805378" sldId="486"/>
            <ac:inkMk id="10" creationId="{1D9A6520-73A5-46F3-CA56-CB28EE797580}"/>
          </ac:inkMkLst>
        </pc:inkChg>
        <pc:cxnChg chg="add mod">
          <ac:chgData name="Hardage, Kyle@DWR" userId="25bc0861-d998-4ee8-b32c-a85f6bd2dadb" providerId="ADAL" clId="{20B13ECB-F494-4829-A163-6032D600EEED}" dt="2026-05-14T18:24:45.719" v="18406" actId="164"/>
          <ac:cxnSpMkLst>
            <pc:docMk/>
            <pc:sldMk cId="805805378" sldId="486"/>
            <ac:cxnSpMk id="13" creationId="{2D722C6F-CFF4-8B81-8469-65BC0776CFCF}"/>
          </ac:cxnSpMkLst>
        </pc:cxnChg>
      </pc:sldChg>
      <pc:sldChg chg="addSp delSp modSp add mod ord modAnim">
        <pc:chgData name="Hardage, Kyle@DWR" userId="25bc0861-d998-4ee8-b32c-a85f6bd2dadb" providerId="ADAL" clId="{20B13ECB-F494-4829-A163-6032D600EEED}" dt="2026-05-14T19:32:42.603" v="22157"/>
        <pc:sldMkLst>
          <pc:docMk/>
          <pc:sldMk cId="4099649021" sldId="487"/>
        </pc:sldMkLst>
        <pc:spChg chg="mod">
          <ac:chgData name="Hardage, Kyle@DWR" userId="25bc0861-d998-4ee8-b32c-a85f6bd2dadb" providerId="ADAL" clId="{20B13ECB-F494-4829-A163-6032D600EEED}" dt="2026-05-13T23:39:31.298" v="5610" actId="20577"/>
          <ac:spMkLst>
            <pc:docMk/>
            <pc:sldMk cId="4099649021" sldId="487"/>
            <ac:spMk id="2" creationId="{E30B13E7-950B-7FFF-218F-1835DF3F1752}"/>
          </ac:spMkLst>
        </pc:spChg>
        <pc:spChg chg="add del mod">
          <ac:chgData name="Hardage, Kyle@DWR" userId="25bc0861-d998-4ee8-b32c-a85f6bd2dadb" providerId="ADAL" clId="{20B13ECB-F494-4829-A163-6032D600EEED}" dt="2026-05-13T23:39:02.834" v="5573"/>
          <ac:spMkLst>
            <pc:docMk/>
            <pc:sldMk cId="4099649021" sldId="487"/>
            <ac:spMk id="3" creationId="{26E0A0AC-A6FA-6EDC-1C28-872C24D55328}"/>
          </ac:spMkLst>
        </pc:spChg>
        <pc:spChg chg="add mod">
          <ac:chgData name="Hardage, Kyle@DWR" userId="25bc0861-d998-4ee8-b32c-a85f6bd2dadb" providerId="ADAL" clId="{20B13ECB-F494-4829-A163-6032D600EEED}" dt="2026-05-13T23:39:01.134" v="5572"/>
          <ac:spMkLst>
            <pc:docMk/>
            <pc:sldMk cId="4099649021" sldId="487"/>
            <ac:spMk id="6" creationId="{FD3FA0C6-A6BA-A7AA-D9E8-A25961935361}"/>
          </ac:spMkLst>
        </pc:spChg>
        <pc:spChg chg="add mod">
          <ac:chgData name="Hardage, Kyle@DWR" userId="25bc0861-d998-4ee8-b32c-a85f6bd2dadb" providerId="ADAL" clId="{20B13ECB-F494-4829-A163-6032D600EEED}" dt="2026-05-13T23:39:01.134" v="5572"/>
          <ac:spMkLst>
            <pc:docMk/>
            <pc:sldMk cId="4099649021" sldId="487"/>
            <ac:spMk id="7" creationId="{020E1A3F-E352-24AF-5EE4-F7B1501011FA}"/>
          </ac:spMkLst>
        </pc:spChg>
        <pc:spChg chg="add mod">
          <ac:chgData name="Hardage, Kyle@DWR" userId="25bc0861-d998-4ee8-b32c-a85f6bd2dadb" providerId="ADAL" clId="{20B13ECB-F494-4829-A163-6032D600EEED}" dt="2026-05-13T23:39:01.134" v="5572"/>
          <ac:spMkLst>
            <pc:docMk/>
            <pc:sldMk cId="4099649021" sldId="487"/>
            <ac:spMk id="8" creationId="{C81C68D1-F16B-905D-0371-532C180E3A30}"/>
          </ac:spMkLst>
        </pc:spChg>
        <pc:spChg chg="add mod">
          <ac:chgData name="Hardage, Kyle@DWR" userId="25bc0861-d998-4ee8-b32c-a85f6bd2dadb" providerId="ADAL" clId="{20B13ECB-F494-4829-A163-6032D600EEED}" dt="2026-05-13T23:39:01.134" v="5572"/>
          <ac:spMkLst>
            <pc:docMk/>
            <pc:sldMk cId="4099649021" sldId="487"/>
            <ac:spMk id="9" creationId="{5F2A170D-7295-60B0-7475-507C7B061FF3}"/>
          </ac:spMkLst>
        </pc:spChg>
        <pc:spChg chg="add mod">
          <ac:chgData name="Hardage, Kyle@DWR" userId="25bc0861-d998-4ee8-b32c-a85f6bd2dadb" providerId="ADAL" clId="{20B13ECB-F494-4829-A163-6032D600EEED}" dt="2026-05-13T23:39:02.834" v="5573"/>
          <ac:spMkLst>
            <pc:docMk/>
            <pc:sldMk cId="4099649021" sldId="487"/>
            <ac:spMk id="12" creationId="{1BF7F60A-9D1B-3FEE-7FA6-7A2323660A0F}"/>
          </ac:spMkLst>
        </pc:spChg>
        <pc:spChg chg="add del mod">
          <ac:chgData name="Hardage, Kyle@DWR" userId="25bc0861-d998-4ee8-b32c-a85f6bd2dadb" providerId="ADAL" clId="{20B13ECB-F494-4829-A163-6032D600EEED}" dt="2026-05-13T23:39:19.481" v="5576" actId="478"/>
          <ac:spMkLst>
            <pc:docMk/>
            <pc:sldMk cId="4099649021" sldId="487"/>
            <ac:spMk id="13" creationId="{BB338D16-F356-8A1D-4E2E-E01567655CF2}"/>
          </ac:spMkLst>
        </pc:spChg>
        <pc:spChg chg="add del mod">
          <ac:chgData name="Hardage, Kyle@DWR" userId="25bc0861-d998-4ee8-b32c-a85f6bd2dadb" providerId="ADAL" clId="{20B13ECB-F494-4829-A163-6032D600EEED}" dt="2026-05-13T23:39:11.532" v="5575" actId="478"/>
          <ac:spMkLst>
            <pc:docMk/>
            <pc:sldMk cId="4099649021" sldId="487"/>
            <ac:spMk id="14" creationId="{E54C0248-1D2A-3C7D-416E-BE46FF353669}"/>
          </ac:spMkLst>
        </pc:spChg>
        <pc:spChg chg="add del mod">
          <ac:chgData name="Hardage, Kyle@DWR" userId="25bc0861-d998-4ee8-b32c-a85f6bd2dadb" providerId="ADAL" clId="{20B13ECB-F494-4829-A163-6032D600EEED}" dt="2026-05-13T23:39:09.281" v="5574" actId="478"/>
          <ac:spMkLst>
            <pc:docMk/>
            <pc:sldMk cId="4099649021" sldId="487"/>
            <ac:spMk id="15" creationId="{7C3DB406-D67C-AA54-D418-3E7D67E56304}"/>
          </ac:spMkLst>
        </pc:spChg>
        <pc:spChg chg="add del mod">
          <ac:chgData name="Hardage, Kyle@DWR" userId="25bc0861-d998-4ee8-b32c-a85f6bd2dadb" providerId="ADAL" clId="{20B13ECB-F494-4829-A163-6032D600EEED}" dt="2026-05-13T23:43:00.602" v="5626"/>
          <ac:spMkLst>
            <pc:docMk/>
            <pc:sldMk cId="4099649021" sldId="487"/>
            <ac:spMk id="16" creationId="{B011DD03-75E7-C708-57CB-3E758537D65E}"/>
          </ac:spMkLst>
        </pc:spChg>
        <pc:spChg chg="add mod">
          <ac:chgData name="Hardage, Kyle@DWR" userId="25bc0861-d998-4ee8-b32c-a85f6bd2dadb" providerId="ADAL" clId="{20B13ECB-F494-4829-A163-6032D600EEED}" dt="2026-05-13T23:46:44.523" v="5855" actId="20577"/>
          <ac:spMkLst>
            <pc:docMk/>
            <pc:sldMk cId="4099649021" sldId="487"/>
            <ac:spMk id="17" creationId="{EAFF12CA-222D-C48A-A1C2-04AC78D00DCF}"/>
          </ac:spMkLst>
        </pc:spChg>
        <pc:spChg chg="add">
          <ac:chgData name="Hardage, Kyle@DWR" userId="25bc0861-d998-4ee8-b32c-a85f6bd2dadb" providerId="ADAL" clId="{20B13ECB-F494-4829-A163-6032D600EEED}" dt="2026-05-14T06:38:59.854" v="10292" actId="11529"/>
          <ac:spMkLst>
            <pc:docMk/>
            <pc:sldMk cId="4099649021" sldId="487"/>
            <ac:spMk id="19" creationId="{8E5F971C-3344-E5FD-8ECC-1B9F626DBBBD}"/>
          </ac:spMkLst>
        </pc:spChg>
        <pc:spChg chg="add mod">
          <ac:chgData name="Hardage, Kyle@DWR" userId="25bc0861-d998-4ee8-b32c-a85f6bd2dadb" providerId="ADAL" clId="{20B13ECB-F494-4829-A163-6032D600EEED}" dt="2026-05-14T06:39:19.919" v="10296" actId="1582"/>
          <ac:spMkLst>
            <pc:docMk/>
            <pc:sldMk cId="4099649021" sldId="487"/>
            <ac:spMk id="20" creationId="{952414F8-2623-A3B6-9D29-89A48F72A808}"/>
          </ac:spMkLst>
        </pc:spChg>
        <pc:graphicFrameChg chg="add mod">
          <ac:chgData name="Hardage, Kyle@DWR" userId="25bc0861-d998-4ee8-b32c-a85f6bd2dadb" providerId="ADAL" clId="{20B13ECB-F494-4829-A163-6032D600EEED}" dt="2026-05-13T23:38:09.819" v="5568"/>
          <ac:graphicFrameMkLst>
            <pc:docMk/>
            <pc:sldMk cId="4099649021" sldId="487"/>
            <ac:graphicFrameMk id="4" creationId="{A2B5218C-2724-708E-EDAF-BAE7F93E352E}"/>
          </ac:graphicFrameMkLst>
        </pc:graphicFrameChg>
        <pc:graphicFrameChg chg="add mod">
          <ac:chgData name="Hardage, Kyle@DWR" userId="25bc0861-d998-4ee8-b32c-a85f6bd2dadb" providerId="ADAL" clId="{20B13ECB-F494-4829-A163-6032D600EEED}" dt="2026-05-13T23:39:01.134" v="5572"/>
          <ac:graphicFrameMkLst>
            <pc:docMk/>
            <pc:sldMk cId="4099649021" sldId="487"/>
            <ac:graphicFrameMk id="5" creationId="{D7EFFDFB-CBBC-F7BB-CA12-2B53C93405A2}"/>
          </ac:graphicFrameMkLst>
        </pc:graphicFrameChg>
        <pc:graphicFrameChg chg="add mod modGraphic">
          <ac:chgData name="Hardage, Kyle@DWR" userId="25bc0861-d998-4ee8-b32c-a85f6bd2dadb" providerId="ADAL" clId="{20B13ECB-F494-4829-A163-6032D600EEED}" dt="2026-05-14T16:54:04.540" v="15662" actId="20577"/>
          <ac:graphicFrameMkLst>
            <pc:docMk/>
            <pc:sldMk cId="4099649021" sldId="487"/>
            <ac:graphicFrameMk id="10" creationId="{64D5C58D-405F-96A7-9A29-DB20A686E3B3}"/>
          </ac:graphicFrameMkLst>
        </pc:graphicFrameChg>
      </pc:sldChg>
      <pc:sldChg chg="addSp delSp modSp add mod ord">
        <pc:chgData name="Hardage, Kyle@DWR" userId="25bc0861-d998-4ee8-b32c-a85f6bd2dadb" providerId="ADAL" clId="{20B13ECB-F494-4829-A163-6032D600EEED}" dt="2026-05-14T06:38:03.854" v="10291" actId="20577"/>
        <pc:sldMkLst>
          <pc:docMk/>
          <pc:sldMk cId="670123310" sldId="488"/>
        </pc:sldMkLst>
        <pc:spChg chg="mod">
          <ac:chgData name="Hardage, Kyle@DWR" userId="25bc0861-d998-4ee8-b32c-a85f6bd2dadb" providerId="ADAL" clId="{20B13ECB-F494-4829-A163-6032D600EEED}" dt="2026-05-13T23:44:02.716" v="5740" actId="20577"/>
          <ac:spMkLst>
            <pc:docMk/>
            <pc:sldMk cId="670123310" sldId="488"/>
            <ac:spMk id="2" creationId="{95EEE93F-44B5-0EE1-2C8A-5B4B80E20B28}"/>
          </ac:spMkLst>
        </pc:spChg>
        <pc:spChg chg="add del mod">
          <ac:chgData name="Hardage, Kyle@DWR" userId="25bc0861-d998-4ee8-b32c-a85f6bd2dadb" providerId="ADAL" clId="{20B13ECB-F494-4829-A163-6032D600EEED}" dt="2026-05-13T20:11:12.711" v="5329"/>
          <ac:spMkLst>
            <pc:docMk/>
            <pc:sldMk cId="670123310" sldId="488"/>
            <ac:spMk id="3" creationId="{9361B938-8929-5359-3D1B-3BB8AF384ACC}"/>
          </ac:spMkLst>
        </pc:spChg>
        <pc:spChg chg="add">
          <ac:chgData name="Hardage, Kyle@DWR" userId="25bc0861-d998-4ee8-b32c-a85f6bd2dadb" providerId="ADAL" clId="{20B13ECB-F494-4829-A163-6032D600EEED}" dt="2026-05-13T20:05:17.791" v="5319"/>
          <ac:spMkLst>
            <pc:docMk/>
            <pc:sldMk cId="670123310" sldId="488"/>
            <ac:spMk id="5" creationId="{18D5F8AA-ED54-22B0-4B69-97E6CB4EDB38}"/>
          </ac:spMkLst>
        </pc:spChg>
        <pc:spChg chg="add">
          <ac:chgData name="Hardage, Kyle@DWR" userId="25bc0861-d998-4ee8-b32c-a85f6bd2dadb" providerId="ADAL" clId="{20B13ECB-F494-4829-A163-6032D600EEED}" dt="2026-05-13T20:10:41.316" v="5326"/>
          <ac:spMkLst>
            <pc:docMk/>
            <pc:sldMk cId="670123310" sldId="488"/>
            <ac:spMk id="12" creationId="{2D656D77-1404-FABA-5679-83FFB8578ACB}"/>
          </ac:spMkLst>
        </pc:spChg>
        <pc:spChg chg="add del mod">
          <ac:chgData name="Hardage, Kyle@DWR" userId="25bc0861-d998-4ee8-b32c-a85f6bd2dadb" providerId="ADAL" clId="{20B13ECB-F494-4829-A163-6032D600EEED}" dt="2026-05-13T23:28:46.647" v="5347"/>
          <ac:spMkLst>
            <pc:docMk/>
            <pc:sldMk cId="670123310" sldId="488"/>
            <ac:spMk id="15" creationId="{59BD532D-7352-B367-CE24-27901C856991}"/>
          </ac:spMkLst>
        </pc:spChg>
        <pc:spChg chg="add mod">
          <ac:chgData name="Hardage, Kyle@DWR" userId="25bc0861-d998-4ee8-b32c-a85f6bd2dadb" providerId="ADAL" clId="{20B13ECB-F494-4829-A163-6032D600EEED}" dt="2026-05-13T20:14:40.034" v="5339"/>
          <ac:spMkLst>
            <pc:docMk/>
            <pc:sldMk cId="670123310" sldId="488"/>
            <ac:spMk id="17" creationId="{A28ADA16-64EC-1946-FBE7-C9BBA08DB67C}"/>
          </ac:spMkLst>
        </pc:spChg>
        <pc:spChg chg="add mod">
          <ac:chgData name="Hardage, Kyle@DWR" userId="25bc0861-d998-4ee8-b32c-a85f6bd2dadb" providerId="ADAL" clId="{20B13ECB-F494-4829-A163-6032D600EEED}" dt="2026-05-13T20:14:40.034" v="5339"/>
          <ac:spMkLst>
            <pc:docMk/>
            <pc:sldMk cId="670123310" sldId="488"/>
            <ac:spMk id="19" creationId="{2A6DFC39-9D91-CAE1-2E73-66DF22C107ED}"/>
          </ac:spMkLst>
        </pc:spChg>
        <pc:spChg chg="add mod">
          <ac:chgData name="Hardage, Kyle@DWR" userId="25bc0861-d998-4ee8-b32c-a85f6bd2dadb" providerId="ADAL" clId="{20B13ECB-F494-4829-A163-6032D600EEED}" dt="2026-05-13T20:14:40.034" v="5339"/>
          <ac:spMkLst>
            <pc:docMk/>
            <pc:sldMk cId="670123310" sldId="488"/>
            <ac:spMk id="20" creationId="{619AC6BA-02E1-643D-89A2-DED543E505E8}"/>
          </ac:spMkLst>
        </pc:spChg>
        <pc:spChg chg="add mod">
          <ac:chgData name="Hardage, Kyle@DWR" userId="25bc0861-d998-4ee8-b32c-a85f6bd2dadb" providerId="ADAL" clId="{20B13ECB-F494-4829-A163-6032D600EEED}" dt="2026-05-13T20:14:40.034" v="5339"/>
          <ac:spMkLst>
            <pc:docMk/>
            <pc:sldMk cId="670123310" sldId="488"/>
            <ac:spMk id="21" creationId="{EA5475E2-04F7-EADE-7B15-980A3932851D}"/>
          </ac:spMkLst>
        </pc:spChg>
        <pc:spChg chg="add mod">
          <ac:chgData name="Hardage, Kyle@DWR" userId="25bc0861-d998-4ee8-b32c-a85f6bd2dadb" providerId="ADAL" clId="{20B13ECB-F494-4829-A163-6032D600EEED}" dt="2026-05-13T20:14:40.034" v="5339"/>
          <ac:spMkLst>
            <pc:docMk/>
            <pc:sldMk cId="670123310" sldId="488"/>
            <ac:spMk id="22" creationId="{A2531220-B956-FAEE-E737-9538CFD60A47}"/>
          </ac:spMkLst>
        </pc:spChg>
        <pc:spChg chg="add mod">
          <ac:chgData name="Hardage, Kyle@DWR" userId="25bc0861-d998-4ee8-b32c-a85f6bd2dadb" providerId="ADAL" clId="{20B13ECB-F494-4829-A163-6032D600EEED}" dt="2026-05-13T23:27:22.283" v="5341"/>
          <ac:spMkLst>
            <pc:docMk/>
            <pc:sldMk cId="670123310" sldId="488"/>
            <ac:spMk id="24" creationId="{5DF1D6B5-81E9-9131-A257-699715F89A5A}"/>
          </ac:spMkLst>
        </pc:spChg>
        <pc:spChg chg="add mod">
          <ac:chgData name="Hardage, Kyle@DWR" userId="25bc0861-d998-4ee8-b32c-a85f6bd2dadb" providerId="ADAL" clId="{20B13ECB-F494-4829-A163-6032D600EEED}" dt="2026-05-13T23:27:22.283" v="5341"/>
          <ac:spMkLst>
            <pc:docMk/>
            <pc:sldMk cId="670123310" sldId="488"/>
            <ac:spMk id="25" creationId="{FF50EF07-3FA5-BDC0-1091-E7CB968840AC}"/>
          </ac:spMkLst>
        </pc:spChg>
        <pc:spChg chg="add mod">
          <ac:chgData name="Hardage, Kyle@DWR" userId="25bc0861-d998-4ee8-b32c-a85f6bd2dadb" providerId="ADAL" clId="{20B13ECB-F494-4829-A163-6032D600EEED}" dt="2026-05-13T23:27:22.283" v="5341"/>
          <ac:spMkLst>
            <pc:docMk/>
            <pc:sldMk cId="670123310" sldId="488"/>
            <ac:spMk id="26" creationId="{16E762A9-BB1C-CED1-70B1-B9A056A38CE8}"/>
          </ac:spMkLst>
        </pc:spChg>
        <pc:spChg chg="add mod">
          <ac:chgData name="Hardage, Kyle@DWR" userId="25bc0861-d998-4ee8-b32c-a85f6bd2dadb" providerId="ADAL" clId="{20B13ECB-F494-4829-A163-6032D600EEED}" dt="2026-05-13T23:27:22.283" v="5341"/>
          <ac:spMkLst>
            <pc:docMk/>
            <pc:sldMk cId="670123310" sldId="488"/>
            <ac:spMk id="27" creationId="{EA0E4F03-14B5-1D07-B3FF-79D87AB0F97F}"/>
          </ac:spMkLst>
        </pc:spChg>
        <pc:spChg chg="add mod">
          <ac:chgData name="Hardage, Kyle@DWR" userId="25bc0861-d998-4ee8-b32c-a85f6bd2dadb" providerId="ADAL" clId="{20B13ECB-F494-4829-A163-6032D600EEED}" dt="2026-05-13T23:27:22.283" v="5341"/>
          <ac:spMkLst>
            <pc:docMk/>
            <pc:sldMk cId="670123310" sldId="488"/>
            <ac:spMk id="28" creationId="{64E7EA28-2B6C-F23A-AD44-B0DF447383FB}"/>
          </ac:spMkLst>
        </pc:spChg>
        <pc:spChg chg="add mod">
          <ac:chgData name="Hardage, Kyle@DWR" userId="25bc0861-d998-4ee8-b32c-a85f6bd2dadb" providerId="ADAL" clId="{20B13ECB-F494-4829-A163-6032D600EEED}" dt="2026-05-13T23:27:31.393" v="5344"/>
          <ac:spMkLst>
            <pc:docMk/>
            <pc:sldMk cId="670123310" sldId="488"/>
            <ac:spMk id="30" creationId="{DB781DAD-E0CD-EB34-A987-53964ECA6FE6}"/>
          </ac:spMkLst>
        </pc:spChg>
        <pc:spChg chg="add mod">
          <ac:chgData name="Hardage, Kyle@DWR" userId="25bc0861-d998-4ee8-b32c-a85f6bd2dadb" providerId="ADAL" clId="{20B13ECB-F494-4829-A163-6032D600EEED}" dt="2026-05-13T23:27:31.393" v="5344"/>
          <ac:spMkLst>
            <pc:docMk/>
            <pc:sldMk cId="670123310" sldId="488"/>
            <ac:spMk id="31" creationId="{E83E6827-4C8C-85E3-C03A-8B97968206A1}"/>
          </ac:spMkLst>
        </pc:spChg>
        <pc:spChg chg="add mod">
          <ac:chgData name="Hardage, Kyle@DWR" userId="25bc0861-d998-4ee8-b32c-a85f6bd2dadb" providerId="ADAL" clId="{20B13ECB-F494-4829-A163-6032D600EEED}" dt="2026-05-13T23:27:31.393" v="5344"/>
          <ac:spMkLst>
            <pc:docMk/>
            <pc:sldMk cId="670123310" sldId="488"/>
            <ac:spMk id="32" creationId="{500AEAB5-21B3-246F-1719-FBB015C9537E}"/>
          </ac:spMkLst>
        </pc:spChg>
        <pc:spChg chg="add mod">
          <ac:chgData name="Hardage, Kyle@DWR" userId="25bc0861-d998-4ee8-b32c-a85f6bd2dadb" providerId="ADAL" clId="{20B13ECB-F494-4829-A163-6032D600EEED}" dt="2026-05-13T23:27:31.393" v="5344"/>
          <ac:spMkLst>
            <pc:docMk/>
            <pc:sldMk cId="670123310" sldId="488"/>
            <ac:spMk id="33" creationId="{B3BC9B71-AC77-59AD-4D09-F3918BF5BD14}"/>
          </ac:spMkLst>
        </pc:spChg>
        <pc:spChg chg="add mod">
          <ac:chgData name="Hardage, Kyle@DWR" userId="25bc0861-d998-4ee8-b32c-a85f6bd2dadb" providerId="ADAL" clId="{20B13ECB-F494-4829-A163-6032D600EEED}" dt="2026-05-13T23:27:31.393" v="5344"/>
          <ac:spMkLst>
            <pc:docMk/>
            <pc:sldMk cId="670123310" sldId="488"/>
            <ac:spMk id="34" creationId="{3D7DAB16-937C-F4B8-893B-5368832E1E5E}"/>
          </ac:spMkLst>
        </pc:spChg>
        <pc:spChg chg="add mod">
          <ac:chgData name="Hardage, Kyle@DWR" userId="25bc0861-d998-4ee8-b32c-a85f6bd2dadb" providerId="ADAL" clId="{20B13ECB-F494-4829-A163-6032D600EEED}" dt="2026-05-13T23:34:58.003" v="5526" actId="1076"/>
          <ac:spMkLst>
            <pc:docMk/>
            <pc:sldMk cId="670123310" sldId="488"/>
            <ac:spMk id="37" creationId="{351FC506-1C86-16B0-CE75-0A34DBB2872D}"/>
          </ac:spMkLst>
        </pc:spChg>
        <pc:graphicFrameChg chg="add mod">
          <ac:chgData name="Hardage, Kyle@DWR" userId="25bc0861-d998-4ee8-b32c-a85f6bd2dadb" providerId="ADAL" clId="{20B13ECB-F494-4829-A163-6032D600EEED}" dt="2026-05-13T20:05:20.968" v="5320"/>
          <ac:graphicFrameMkLst>
            <pc:docMk/>
            <pc:sldMk cId="670123310" sldId="488"/>
            <ac:graphicFrameMk id="4" creationId="{3F044D1E-1080-86BB-3F98-32918E845C26}"/>
          </ac:graphicFrameMkLst>
        </pc:graphicFrameChg>
        <pc:graphicFrameChg chg="add mod">
          <ac:chgData name="Hardage, Kyle@DWR" userId="25bc0861-d998-4ee8-b32c-a85f6bd2dadb" providerId="ADAL" clId="{20B13ECB-F494-4829-A163-6032D600EEED}" dt="2026-05-13T20:10:53.551" v="5327"/>
          <ac:graphicFrameMkLst>
            <pc:docMk/>
            <pc:sldMk cId="670123310" sldId="488"/>
            <ac:graphicFrameMk id="10" creationId="{337F9DC4-8782-E183-94FE-4AC740705044}"/>
          </ac:graphicFrameMkLst>
        </pc:graphicFrameChg>
        <pc:graphicFrameChg chg="add del mod modGraphic">
          <ac:chgData name="Hardage, Kyle@DWR" userId="25bc0861-d998-4ee8-b32c-a85f6bd2dadb" providerId="ADAL" clId="{20B13ECB-F494-4829-A163-6032D600EEED}" dt="2026-05-13T20:11:22.216" v="5332" actId="478"/>
          <ac:graphicFrameMkLst>
            <pc:docMk/>
            <pc:sldMk cId="670123310" sldId="488"/>
            <ac:graphicFrameMk id="13" creationId="{55703F43-677B-7F23-C652-923BCF46928C}"/>
          </ac:graphicFrameMkLst>
        </pc:graphicFrameChg>
        <pc:graphicFrameChg chg="add mod">
          <ac:chgData name="Hardage, Kyle@DWR" userId="25bc0861-d998-4ee8-b32c-a85f6bd2dadb" providerId="ADAL" clId="{20B13ECB-F494-4829-A163-6032D600EEED}" dt="2026-05-13T20:14:40.034" v="5339"/>
          <ac:graphicFrameMkLst>
            <pc:docMk/>
            <pc:sldMk cId="670123310" sldId="488"/>
            <ac:graphicFrameMk id="16" creationId="{BA2A8D05-6D0B-4849-7C2D-E0CE1465240E}"/>
          </ac:graphicFrameMkLst>
        </pc:graphicFrameChg>
        <pc:graphicFrameChg chg="add mod">
          <ac:chgData name="Hardage, Kyle@DWR" userId="25bc0861-d998-4ee8-b32c-a85f6bd2dadb" providerId="ADAL" clId="{20B13ECB-F494-4829-A163-6032D600EEED}" dt="2026-05-13T23:27:22.283" v="5341"/>
          <ac:graphicFrameMkLst>
            <pc:docMk/>
            <pc:sldMk cId="670123310" sldId="488"/>
            <ac:graphicFrameMk id="23" creationId="{A5E46993-2FDC-6FC5-9C2B-22D1FACB3B90}"/>
          </ac:graphicFrameMkLst>
        </pc:graphicFrameChg>
        <pc:graphicFrameChg chg="add mod">
          <ac:chgData name="Hardage, Kyle@DWR" userId="25bc0861-d998-4ee8-b32c-a85f6bd2dadb" providerId="ADAL" clId="{20B13ECB-F494-4829-A163-6032D600EEED}" dt="2026-05-13T23:27:31.393" v="5344"/>
          <ac:graphicFrameMkLst>
            <pc:docMk/>
            <pc:sldMk cId="670123310" sldId="488"/>
            <ac:graphicFrameMk id="29" creationId="{8E5A58FE-96A5-A977-E2E8-F08D627D4270}"/>
          </ac:graphicFrameMkLst>
        </pc:graphicFrameChg>
        <pc:graphicFrameChg chg="add mod">
          <ac:chgData name="Hardage, Kyle@DWR" userId="25bc0861-d998-4ee8-b32c-a85f6bd2dadb" providerId="ADAL" clId="{20B13ECB-F494-4829-A163-6032D600EEED}" dt="2026-05-13T23:28:43.243" v="5346"/>
          <ac:graphicFrameMkLst>
            <pc:docMk/>
            <pc:sldMk cId="670123310" sldId="488"/>
            <ac:graphicFrameMk id="35" creationId="{C3F7767C-DFF5-A76E-5C05-C2883C2FF65A}"/>
          </ac:graphicFrameMkLst>
        </pc:graphicFrameChg>
        <pc:graphicFrameChg chg="add mod modGraphic">
          <ac:chgData name="Hardage, Kyle@DWR" userId="25bc0861-d998-4ee8-b32c-a85f6bd2dadb" providerId="ADAL" clId="{20B13ECB-F494-4829-A163-6032D600EEED}" dt="2026-05-14T06:38:03.854" v="10291" actId="20577"/>
          <ac:graphicFrameMkLst>
            <pc:docMk/>
            <pc:sldMk cId="670123310" sldId="488"/>
            <ac:graphicFrameMk id="36" creationId="{183D6D02-F871-3047-F372-E381344678F3}"/>
          </ac:graphicFrameMkLst>
        </pc:graphicFrameChg>
        <pc:picChg chg="add del">
          <ac:chgData name="Hardage, Kyle@DWR" userId="25bc0861-d998-4ee8-b32c-a85f6bd2dadb" providerId="ADAL" clId="{20B13ECB-F494-4829-A163-6032D600EEED}" dt="2026-05-13T20:06:03.893" v="5322" actId="478"/>
          <ac:picMkLst>
            <pc:docMk/>
            <pc:sldMk cId="670123310" sldId="488"/>
            <ac:picMk id="7" creationId="{ACBB3B69-0E7F-AFC5-D2B9-05935645067C}"/>
          </ac:picMkLst>
        </pc:picChg>
        <pc:picChg chg="add del">
          <ac:chgData name="Hardage, Kyle@DWR" userId="25bc0861-d998-4ee8-b32c-a85f6bd2dadb" providerId="ADAL" clId="{20B13ECB-F494-4829-A163-6032D600EEED}" dt="2026-05-13T20:06:09.350" v="5324" actId="478"/>
          <ac:picMkLst>
            <pc:docMk/>
            <pc:sldMk cId="670123310" sldId="488"/>
            <ac:picMk id="9" creationId="{190D4160-DF66-90B5-F039-E754CCAB125D}"/>
          </ac:picMkLst>
        </pc:picChg>
      </pc:sldChg>
      <pc:sldChg chg="addSp delSp modSp add mod ord modClrScheme chgLayout">
        <pc:chgData name="Hardage, Kyle@DWR" userId="25bc0861-d998-4ee8-b32c-a85f6bd2dadb" providerId="ADAL" clId="{20B13ECB-F494-4829-A163-6032D600EEED}" dt="2026-05-14T19:36:29.778" v="22235" actId="404"/>
        <pc:sldMkLst>
          <pc:docMk/>
          <pc:sldMk cId="361845939" sldId="489"/>
        </pc:sldMkLst>
        <pc:spChg chg="mod ord">
          <ac:chgData name="Hardage, Kyle@DWR" userId="25bc0861-d998-4ee8-b32c-a85f6bd2dadb" providerId="ADAL" clId="{20B13ECB-F494-4829-A163-6032D600EEED}" dt="2026-05-14T19:36:29.778" v="22235" actId="404"/>
          <ac:spMkLst>
            <pc:docMk/>
            <pc:sldMk cId="361845939" sldId="489"/>
            <ac:spMk id="2" creationId="{CC427487-E3ED-DCD1-5D7A-4EBA0B2FFAE9}"/>
          </ac:spMkLst>
        </pc:spChg>
        <pc:spChg chg="add del mod">
          <ac:chgData name="Hardage, Kyle@DWR" userId="25bc0861-d998-4ee8-b32c-a85f6bd2dadb" providerId="ADAL" clId="{20B13ECB-F494-4829-A163-6032D600EEED}" dt="2026-05-14T19:16:25.872" v="21716" actId="20577"/>
          <ac:spMkLst>
            <pc:docMk/>
            <pc:sldMk cId="361845939" sldId="489"/>
            <ac:spMk id="3" creationId="{50A6828C-5B9F-E1E5-A18F-5E407F5C82DA}"/>
          </ac:spMkLst>
        </pc:spChg>
        <pc:spChg chg="mod ord">
          <ac:chgData name="Hardage, Kyle@DWR" userId="25bc0861-d998-4ee8-b32c-a85f6bd2dadb" providerId="ADAL" clId="{20B13ECB-F494-4829-A163-6032D600EEED}" dt="2026-05-14T06:42:08.254" v="10320" actId="700"/>
          <ac:spMkLst>
            <pc:docMk/>
            <pc:sldMk cId="361845939" sldId="489"/>
            <ac:spMk id="11" creationId="{3087837E-6B3F-8EFD-BF65-9F53638561D0}"/>
          </ac:spMkLst>
        </pc:spChg>
        <pc:spChg chg="add del mod ord">
          <ac:chgData name="Hardage, Kyle@DWR" userId="25bc0861-d998-4ee8-b32c-a85f6bd2dadb" providerId="ADAL" clId="{20B13ECB-F494-4829-A163-6032D600EEED}" dt="2026-05-14T06:42:08.254" v="10320" actId="700"/>
          <ac:spMkLst>
            <pc:docMk/>
            <pc:sldMk cId="361845939" sldId="489"/>
            <ac:spMk id="15" creationId="{E23763FD-D149-6BB5-C74E-290809473A28}"/>
          </ac:spMkLst>
        </pc:spChg>
        <pc:picChg chg="add del mod">
          <ac:chgData name="Hardage, Kyle@DWR" userId="25bc0861-d998-4ee8-b32c-a85f6bd2dadb" providerId="ADAL" clId="{20B13ECB-F494-4829-A163-6032D600EEED}" dt="2026-05-14T05:00:00.336" v="8263" actId="478"/>
          <ac:picMkLst>
            <pc:docMk/>
            <pc:sldMk cId="361845939" sldId="489"/>
            <ac:picMk id="5" creationId="{0601BF96-4BFC-C7B3-DE62-CEA4E3F9E86E}"/>
          </ac:picMkLst>
        </pc:picChg>
        <pc:picChg chg="add del mod ord">
          <ac:chgData name="Hardage, Kyle@DWR" userId="25bc0861-d998-4ee8-b32c-a85f6bd2dadb" providerId="ADAL" clId="{20B13ECB-F494-4829-A163-6032D600EEED}" dt="2026-05-14T06:41:40.403" v="10307" actId="931"/>
          <ac:picMkLst>
            <pc:docMk/>
            <pc:sldMk cId="361845939" sldId="489"/>
            <ac:picMk id="7" creationId="{53C63674-983A-48A2-2389-BBB42E492AB1}"/>
          </ac:picMkLst>
        </pc:picChg>
        <pc:picChg chg="add del mod ord">
          <ac:chgData name="Hardage, Kyle@DWR" userId="25bc0861-d998-4ee8-b32c-a85f6bd2dadb" providerId="ADAL" clId="{20B13ECB-F494-4829-A163-6032D600EEED}" dt="2026-05-14T06:41:44.542" v="10310" actId="931"/>
          <ac:picMkLst>
            <pc:docMk/>
            <pc:sldMk cId="361845939" sldId="489"/>
            <ac:picMk id="9" creationId="{D3B40050-82F6-8D28-29FA-A6B1D910380C}"/>
          </ac:picMkLst>
        </pc:picChg>
        <pc:picChg chg="add del mod ord">
          <ac:chgData name="Hardage, Kyle@DWR" userId="25bc0861-d998-4ee8-b32c-a85f6bd2dadb" providerId="ADAL" clId="{20B13ECB-F494-4829-A163-6032D600EEED}" dt="2026-05-14T06:41:47.740" v="10313" actId="931"/>
          <ac:picMkLst>
            <pc:docMk/>
            <pc:sldMk cId="361845939" sldId="489"/>
            <ac:picMk id="12" creationId="{7029B9C1-B7E0-1425-3FE4-307946806550}"/>
          </ac:picMkLst>
        </pc:picChg>
        <pc:picChg chg="add del mod ord">
          <ac:chgData name="Hardage, Kyle@DWR" userId="25bc0861-d998-4ee8-b32c-a85f6bd2dadb" providerId="ADAL" clId="{20B13ECB-F494-4829-A163-6032D600EEED}" dt="2026-05-14T06:42:09.109" v="10322" actId="931"/>
          <ac:picMkLst>
            <pc:docMk/>
            <pc:sldMk cId="361845939" sldId="489"/>
            <ac:picMk id="14" creationId="{D058F57C-7F07-D345-F899-83C983B12503}"/>
          </ac:picMkLst>
        </pc:picChg>
        <pc:picChg chg="add mod">
          <ac:chgData name="Hardage, Kyle@DWR" userId="25bc0861-d998-4ee8-b32c-a85f6bd2dadb" providerId="ADAL" clId="{20B13ECB-F494-4829-A163-6032D600EEED}" dt="2026-05-14T19:15:55.245" v="21683" actId="14100"/>
          <ac:picMkLst>
            <pc:docMk/>
            <pc:sldMk cId="361845939" sldId="489"/>
            <ac:picMk id="17" creationId="{093EB052-93A1-F9A0-D2DC-C1C69E197160}"/>
          </ac:picMkLst>
        </pc:picChg>
      </pc:sldChg>
      <pc:sldChg chg="addSp delSp modSp add mod addAnim delAnim modAnim">
        <pc:chgData name="Hardage, Kyle@DWR" userId="25bc0861-d998-4ee8-b32c-a85f6bd2dadb" providerId="ADAL" clId="{20B13ECB-F494-4829-A163-6032D600EEED}" dt="2026-05-14T05:04:22.006" v="8296"/>
        <pc:sldMkLst>
          <pc:docMk/>
          <pc:sldMk cId="3023271031" sldId="490"/>
        </pc:sldMkLst>
        <pc:spChg chg="mod">
          <ac:chgData name="Hardage, Kyle@DWR" userId="25bc0861-d998-4ee8-b32c-a85f6bd2dadb" providerId="ADAL" clId="{20B13ECB-F494-4829-A163-6032D600EEED}" dt="2026-05-14T02:03:36.424" v="7956" actId="6549"/>
          <ac:spMkLst>
            <pc:docMk/>
            <pc:sldMk cId="3023271031" sldId="490"/>
            <ac:spMk id="2" creationId="{45F54DE2-A93C-FEA4-5B46-24F95083F846}"/>
          </ac:spMkLst>
        </pc:spChg>
        <pc:spChg chg="mod">
          <ac:chgData name="Hardage, Kyle@DWR" userId="25bc0861-d998-4ee8-b32c-a85f6bd2dadb" providerId="ADAL" clId="{20B13ECB-F494-4829-A163-6032D600EEED}" dt="2026-05-14T05:02:43.894" v="8287" actId="14100"/>
          <ac:spMkLst>
            <pc:docMk/>
            <pc:sldMk cId="3023271031" sldId="490"/>
            <ac:spMk id="3" creationId="{9C363A34-7CA4-EBC3-E9EC-88826D35790E}"/>
          </ac:spMkLst>
        </pc:spChg>
        <pc:spChg chg="add mod">
          <ac:chgData name="Hardage, Kyle@DWR" userId="25bc0861-d998-4ee8-b32c-a85f6bd2dadb" providerId="ADAL" clId="{20B13ECB-F494-4829-A163-6032D600EEED}" dt="2026-05-14T05:03:18.062" v="8289" actId="164"/>
          <ac:spMkLst>
            <pc:docMk/>
            <pc:sldMk cId="3023271031" sldId="490"/>
            <ac:spMk id="23" creationId="{37221131-0E23-5571-B46C-90485F75EEB4}"/>
          </ac:spMkLst>
        </pc:spChg>
        <pc:spChg chg="add mod">
          <ac:chgData name="Hardage, Kyle@DWR" userId="25bc0861-d998-4ee8-b32c-a85f6bd2dadb" providerId="ADAL" clId="{20B13ECB-F494-4829-A163-6032D600EEED}" dt="2026-05-14T05:03:18.062" v="8289" actId="164"/>
          <ac:spMkLst>
            <pc:docMk/>
            <pc:sldMk cId="3023271031" sldId="490"/>
            <ac:spMk id="32" creationId="{27905EAD-1B04-48B8-FA5E-4458AB543EA0}"/>
          </ac:spMkLst>
        </pc:spChg>
        <pc:spChg chg="add mod">
          <ac:chgData name="Hardage, Kyle@DWR" userId="25bc0861-d998-4ee8-b32c-a85f6bd2dadb" providerId="ADAL" clId="{20B13ECB-F494-4829-A163-6032D600EEED}" dt="2026-05-14T05:02:30.958" v="8285" actId="164"/>
          <ac:spMkLst>
            <pc:docMk/>
            <pc:sldMk cId="3023271031" sldId="490"/>
            <ac:spMk id="33" creationId="{44F5451D-33B1-CEDE-94EA-2B7F52D7C552}"/>
          </ac:spMkLst>
        </pc:spChg>
        <pc:grpChg chg="add mod">
          <ac:chgData name="Hardage, Kyle@DWR" userId="25bc0861-d998-4ee8-b32c-a85f6bd2dadb" providerId="ADAL" clId="{20B13ECB-F494-4829-A163-6032D600EEED}" dt="2026-05-13T23:57:30.753" v="6039" actId="164"/>
          <ac:grpSpMkLst>
            <pc:docMk/>
            <pc:sldMk cId="3023271031" sldId="490"/>
            <ac:grpSpMk id="19" creationId="{5C6EE86F-4A7C-E3E9-6947-2B947F288F1A}"/>
          </ac:grpSpMkLst>
        </pc:grpChg>
        <pc:grpChg chg="add mod">
          <ac:chgData name="Hardage, Kyle@DWR" userId="25bc0861-d998-4ee8-b32c-a85f6bd2dadb" providerId="ADAL" clId="{20B13ECB-F494-4829-A163-6032D600EEED}" dt="2026-05-14T05:02:30.958" v="8285" actId="164"/>
          <ac:grpSpMkLst>
            <pc:docMk/>
            <pc:sldMk cId="3023271031" sldId="490"/>
            <ac:grpSpMk id="20" creationId="{0158D86B-469C-E51B-59A2-6AF9CE5192D2}"/>
          </ac:grpSpMkLst>
        </pc:grpChg>
        <pc:grpChg chg="add mod">
          <ac:chgData name="Hardage, Kyle@DWR" userId="25bc0861-d998-4ee8-b32c-a85f6bd2dadb" providerId="ADAL" clId="{20B13ECB-F494-4829-A163-6032D600EEED}" dt="2026-05-14T05:02:30.958" v="8285" actId="164"/>
          <ac:grpSpMkLst>
            <pc:docMk/>
            <pc:sldMk cId="3023271031" sldId="490"/>
            <ac:grpSpMk id="42" creationId="{D086EFA0-3F02-94AF-4C37-8A3EC73DCCE1}"/>
          </ac:grpSpMkLst>
        </pc:grpChg>
        <pc:grpChg chg="add mod">
          <ac:chgData name="Hardage, Kyle@DWR" userId="25bc0861-d998-4ee8-b32c-a85f6bd2dadb" providerId="ADAL" clId="{20B13ECB-F494-4829-A163-6032D600EEED}" dt="2026-05-14T05:03:18.062" v="8289" actId="164"/>
          <ac:grpSpMkLst>
            <pc:docMk/>
            <pc:sldMk cId="3023271031" sldId="490"/>
            <ac:grpSpMk id="43" creationId="{8C9056DC-CF33-A758-1406-3E6053A37F24}"/>
          </ac:grpSpMkLst>
        </pc:grpChg>
        <pc:picChg chg="add mod modCrop">
          <ac:chgData name="Hardage, Kyle@DWR" userId="25bc0861-d998-4ee8-b32c-a85f6bd2dadb" providerId="ADAL" clId="{20B13ECB-F494-4829-A163-6032D600EEED}" dt="2026-05-13T23:57:34.077" v="6040" actId="164"/>
          <ac:picMkLst>
            <pc:docMk/>
            <pc:sldMk cId="3023271031" sldId="490"/>
            <ac:picMk id="5" creationId="{F9350CFF-F01C-F4DD-F68E-24F8E3372626}"/>
          </ac:picMkLst>
        </pc:picChg>
        <pc:picChg chg="add del mod">
          <ac:chgData name="Hardage, Kyle@DWR" userId="25bc0861-d998-4ee8-b32c-a85f6bd2dadb" providerId="ADAL" clId="{20B13ECB-F494-4829-A163-6032D600EEED}" dt="2026-05-14T00:15:31.455" v="6744" actId="478"/>
          <ac:picMkLst>
            <pc:docMk/>
            <pc:sldMk cId="3023271031" sldId="490"/>
            <ac:picMk id="22" creationId="{66D21893-18D2-6A5D-6E93-78753C5D3BE3}"/>
          </ac:picMkLst>
        </pc:picChg>
        <pc:picChg chg="add del mod">
          <ac:chgData name="Hardage, Kyle@DWR" userId="25bc0861-d998-4ee8-b32c-a85f6bd2dadb" providerId="ADAL" clId="{20B13ECB-F494-4829-A163-6032D600EEED}" dt="2026-05-14T00:15:36.212" v="6747" actId="478"/>
          <ac:picMkLst>
            <pc:docMk/>
            <pc:sldMk cId="3023271031" sldId="490"/>
            <ac:picMk id="25" creationId="{E8E53C6C-E137-C21E-68DA-595B7386B7A3}"/>
          </ac:picMkLst>
        </pc:picChg>
        <pc:picChg chg="add mod">
          <ac:chgData name="Hardage, Kyle@DWR" userId="25bc0861-d998-4ee8-b32c-a85f6bd2dadb" providerId="ADAL" clId="{20B13ECB-F494-4829-A163-6032D600EEED}" dt="2026-05-14T05:03:18.062" v="8289" actId="164"/>
          <ac:picMkLst>
            <pc:docMk/>
            <pc:sldMk cId="3023271031" sldId="490"/>
            <ac:picMk id="27" creationId="{ECBCB6BF-59E0-A52A-A3F8-321435B2B990}"/>
          </ac:picMkLst>
        </pc:picChg>
        <pc:picChg chg="add mod">
          <ac:chgData name="Hardage, Kyle@DWR" userId="25bc0861-d998-4ee8-b32c-a85f6bd2dadb" providerId="ADAL" clId="{20B13ECB-F494-4829-A163-6032D600EEED}" dt="2026-05-14T05:03:18.062" v="8289" actId="164"/>
          <ac:picMkLst>
            <pc:docMk/>
            <pc:sldMk cId="3023271031" sldId="490"/>
            <ac:picMk id="29" creationId="{4BEDB5FD-513B-816B-C55B-9DBC18604B52}"/>
          </ac:picMkLst>
        </pc:picChg>
        <pc:picChg chg="add mod">
          <ac:chgData name="Hardage, Kyle@DWR" userId="25bc0861-d998-4ee8-b32c-a85f6bd2dadb" providerId="ADAL" clId="{20B13ECB-F494-4829-A163-6032D600EEED}" dt="2026-05-14T05:03:18.062" v="8289" actId="164"/>
          <ac:picMkLst>
            <pc:docMk/>
            <pc:sldMk cId="3023271031" sldId="490"/>
            <ac:picMk id="31" creationId="{A72A3619-C67D-9364-B8A9-3616D7624844}"/>
          </ac:picMkLst>
        </pc:picChg>
        <pc:cxnChg chg="add del mod">
          <ac:chgData name="Hardage, Kyle@DWR" userId="25bc0861-d998-4ee8-b32c-a85f6bd2dadb" providerId="ADAL" clId="{20B13ECB-F494-4829-A163-6032D600EEED}" dt="2026-05-13T23:56:45.368" v="5996" actId="478"/>
          <ac:cxnSpMkLst>
            <pc:docMk/>
            <pc:sldMk cId="3023271031" sldId="490"/>
            <ac:cxnSpMk id="7" creationId="{0D9AA2FE-BE3D-DF02-1B69-35C999D5B15D}"/>
          </ac:cxnSpMkLst>
        </pc:cxnChg>
        <pc:cxnChg chg="add del mod">
          <ac:chgData name="Hardage, Kyle@DWR" userId="25bc0861-d998-4ee8-b32c-a85f6bd2dadb" providerId="ADAL" clId="{20B13ECB-F494-4829-A163-6032D600EEED}" dt="2026-05-13T23:56:44.852" v="5995" actId="478"/>
          <ac:cxnSpMkLst>
            <pc:docMk/>
            <pc:sldMk cId="3023271031" sldId="490"/>
            <ac:cxnSpMk id="8" creationId="{E4C61ABF-5B15-7DA5-3736-7D054C1D08C9}"/>
          </ac:cxnSpMkLst>
        </pc:cxnChg>
        <pc:cxnChg chg="add del mod">
          <ac:chgData name="Hardage, Kyle@DWR" userId="25bc0861-d998-4ee8-b32c-a85f6bd2dadb" providerId="ADAL" clId="{20B13ECB-F494-4829-A163-6032D600EEED}" dt="2026-05-13T23:56:42.298" v="5994" actId="478"/>
          <ac:cxnSpMkLst>
            <pc:docMk/>
            <pc:sldMk cId="3023271031" sldId="490"/>
            <ac:cxnSpMk id="12" creationId="{4CBA77F3-51FE-FAF5-47AF-2F02E8E02E30}"/>
          </ac:cxnSpMkLst>
        </pc:cxnChg>
        <pc:cxnChg chg="add mod">
          <ac:chgData name="Hardage, Kyle@DWR" userId="25bc0861-d998-4ee8-b32c-a85f6bd2dadb" providerId="ADAL" clId="{20B13ECB-F494-4829-A163-6032D600EEED}" dt="2026-05-13T23:57:34.077" v="6040" actId="164"/>
          <ac:cxnSpMkLst>
            <pc:docMk/>
            <pc:sldMk cId="3023271031" sldId="490"/>
            <ac:cxnSpMk id="15" creationId="{6FF9BC2F-6A7C-50B4-F618-CEF0888FFBB6}"/>
          </ac:cxnSpMkLst>
        </pc:cxnChg>
        <pc:cxnChg chg="add mod">
          <ac:chgData name="Hardage, Kyle@DWR" userId="25bc0861-d998-4ee8-b32c-a85f6bd2dadb" providerId="ADAL" clId="{20B13ECB-F494-4829-A163-6032D600EEED}" dt="2026-05-13T23:57:34.077" v="6040" actId="164"/>
          <ac:cxnSpMkLst>
            <pc:docMk/>
            <pc:sldMk cId="3023271031" sldId="490"/>
            <ac:cxnSpMk id="16" creationId="{2CA76373-63FA-41A2-1EA8-FF7872E969E8}"/>
          </ac:cxnSpMkLst>
        </pc:cxnChg>
        <pc:cxnChg chg="add mod">
          <ac:chgData name="Hardage, Kyle@DWR" userId="25bc0861-d998-4ee8-b32c-a85f6bd2dadb" providerId="ADAL" clId="{20B13ECB-F494-4829-A163-6032D600EEED}" dt="2026-05-13T23:57:34.077" v="6040" actId="164"/>
          <ac:cxnSpMkLst>
            <pc:docMk/>
            <pc:sldMk cId="3023271031" sldId="490"/>
            <ac:cxnSpMk id="17" creationId="{15DAFC75-10A8-94DE-4AB2-36E04C4FAD59}"/>
          </ac:cxnSpMkLst>
        </pc:cxnChg>
        <pc:cxnChg chg="add mod">
          <ac:chgData name="Hardage, Kyle@DWR" userId="25bc0861-d998-4ee8-b32c-a85f6bd2dadb" providerId="ADAL" clId="{20B13ECB-F494-4829-A163-6032D600EEED}" dt="2026-05-14T05:03:18.062" v="8289" actId="164"/>
          <ac:cxnSpMkLst>
            <pc:docMk/>
            <pc:sldMk cId="3023271031" sldId="490"/>
            <ac:cxnSpMk id="35" creationId="{5CE6A9C5-AFBC-0982-648E-3C57B20FD24E}"/>
          </ac:cxnSpMkLst>
        </pc:cxnChg>
        <pc:cxnChg chg="add mod">
          <ac:chgData name="Hardage, Kyle@DWR" userId="25bc0861-d998-4ee8-b32c-a85f6bd2dadb" providerId="ADAL" clId="{20B13ECB-F494-4829-A163-6032D600EEED}" dt="2026-05-14T05:03:18.062" v="8289" actId="164"/>
          <ac:cxnSpMkLst>
            <pc:docMk/>
            <pc:sldMk cId="3023271031" sldId="490"/>
            <ac:cxnSpMk id="36" creationId="{5BD30EDF-2765-54FD-BB4A-E4B4E1A684F1}"/>
          </ac:cxnSpMkLst>
        </pc:cxnChg>
        <pc:cxnChg chg="add mod">
          <ac:chgData name="Hardage, Kyle@DWR" userId="25bc0861-d998-4ee8-b32c-a85f6bd2dadb" providerId="ADAL" clId="{20B13ECB-F494-4829-A163-6032D600EEED}" dt="2026-05-14T05:03:18.062" v="8289" actId="164"/>
          <ac:cxnSpMkLst>
            <pc:docMk/>
            <pc:sldMk cId="3023271031" sldId="490"/>
            <ac:cxnSpMk id="37" creationId="{A8534166-3114-FA0A-C949-7105D178C686}"/>
          </ac:cxnSpMkLst>
        </pc:cxnChg>
        <pc:cxnChg chg="add mod">
          <ac:chgData name="Hardage, Kyle@DWR" userId="25bc0861-d998-4ee8-b32c-a85f6bd2dadb" providerId="ADAL" clId="{20B13ECB-F494-4829-A163-6032D600EEED}" dt="2026-05-14T05:03:18.062" v="8289" actId="164"/>
          <ac:cxnSpMkLst>
            <pc:docMk/>
            <pc:sldMk cId="3023271031" sldId="490"/>
            <ac:cxnSpMk id="40" creationId="{B5869EB6-9863-94DF-A396-329A3663C55E}"/>
          </ac:cxnSpMkLst>
        </pc:cxnChg>
      </pc:sldChg>
      <pc:sldChg chg="addSp delSp modSp add del mod">
        <pc:chgData name="Hardage, Kyle@DWR" userId="25bc0861-d998-4ee8-b32c-a85f6bd2dadb" providerId="ADAL" clId="{20B13ECB-F494-4829-A163-6032D600EEED}" dt="2026-05-14T19:20:19.122" v="21853" actId="47"/>
        <pc:sldMkLst>
          <pc:docMk/>
          <pc:sldMk cId="1247120879" sldId="491"/>
        </pc:sldMkLst>
        <pc:spChg chg="mod">
          <ac:chgData name="Hardage, Kyle@DWR" userId="25bc0861-d998-4ee8-b32c-a85f6bd2dadb" providerId="ADAL" clId="{20B13ECB-F494-4829-A163-6032D600EEED}" dt="2026-05-13T23:33:56.851" v="5498" actId="20577"/>
          <ac:spMkLst>
            <pc:docMk/>
            <pc:sldMk cId="1247120879" sldId="491"/>
            <ac:spMk id="2" creationId="{FA60DFDA-FDBA-04FC-B410-D7BF2F6EDC78}"/>
          </ac:spMkLst>
        </pc:spChg>
        <pc:spChg chg="del">
          <ac:chgData name="Hardage, Kyle@DWR" userId="25bc0861-d998-4ee8-b32c-a85f6bd2dadb" providerId="ADAL" clId="{20B13ECB-F494-4829-A163-6032D600EEED}" dt="2026-05-13T23:34:16.197" v="5503" actId="478"/>
          <ac:spMkLst>
            <pc:docMk/>
            <pc:sldMk cId="1247120879" sldId="491"/>
            <ac:spMk id="3" creationId="{F2E150C4-4A07-25C4-4FEF-C4C0057ECD31}"/>
          </ac:spMkLst>
        </pc:spChg>
        <pc:spChg chg="add mod">
          <ac:chgData name="Hardage, Kyle@DWR" userId="25bc0861-d998-4ee8-b32c-a85f6bd2dadb" providerId="ADAL" clId="{20B13ECB-F494-4829-A163-6032D600EEED}" dt="2026-05-13T23:34:16.316" v="5504"/>
          <ac:spMkLst>
            <pc:docMk/>
            <pc:sldMk cId="1247120879" sldId="491"/>
            <ac:spMk id="4" creationId="{EE6BE2CA-5C74-0BBB-AA9C-1C946A6C7948}"/>
          </ac:spMkLst>
        </pc:spChg>
        <pc:spChg chg="mod">
          <ac:chgData name="Hardage, Kyle@DWR" userId="25bc0861-d998-4ee8-b32c-a85f6bd2dadb" providerId="ADAL" clId="{20B13ECB-F494-4829-A163-6032D600EEED}" dt="2026-05-13T23:33:58.863" v="5500" actId="27636"/>
          <ac:spMkLst>
            <pc:docMk/>
            <pc:sldMk cId="1247120879" sldId="491"/>
            <ac:spMk id="6" creationId="{B6B80E71-417E-1FBD-B423-CE3F13A0BB36}"/>
          </ac:spMkLst>
        </pc:spChg>
      </pc:sldChg>
      <pc:sldChg chg="addSp modSp add del mod ord">
        <pc:chgData name="Hardage, Kyle@DWR" userId="25bc0861-d998-4ee8-b32c-a85f6bd2dadb" providerId="ADAL" clId="{20B13ECB-F494-4829-A163-6032D600EEED}" dt="2026-05-14T14:37:03.120" v="13018" actId="2696"/>
        <pc:sldMkLst>
          <pc:docMk/>
          <pc:sldMk cId="2575603748" sldId="492"/>
        </pc:sldMkLst>
        <pc:spChg chg="mod">
          <ac:chgData name="Hardage, Kyle@DWR" userId="25bc0861-d998-4ee8-b32c-a85f6bd2dadb" providerId="ADAL" clId="{20B13ECB-F494-4829-A163-6032D600EEED}" dt="2026-05-14T07:04:07.175" v="11619" actId="20577"/>
          <ac:spMkLst>
            <pc:docMk/>
            <pc:sldMk cId="2575603748" sldId="492"/>
            <ac:spMk id="2" creationId="{DCE64F12-B850-345F-550B-8F37B8B26FB0}"/>
          </ac:spMkLst>
        </pc:spChg>
        <pc:spChg chg="mod">
          <ac:chgData name="Hardage, Kyle@DWR" userId="25bc0861-d998-4ee8-b32c-a85f6bd2dadb" providerId="ADAL" clId="{20B13ECB-F494-4829-A163-6032D600EEED}" dt="2026-05-14T07:06:09.834" v="11962" actId="20577"/>
          <ac:spMkLst>
            <pc:docMk/>
            <pc:sldMk cId="2575603748" sldId="492"/>
            <ac:spMk id="3" creationId="{630AF244-48B6-0AF6-F8C6-D269B62EB729}"/>
          </ac:spMkLst>
        </pc:spChg>
        <pc:picChg chg="add mod">
          <ac:chgData name="Hardage, Kyle@DWR" userId="25bc0861-d998-4ee8-b32c-a85f6bd2dadb" providerId="ADAL" clId="{20B13ECB-F494-4829-A163-6032D600EEED}" dt="2026-05-14T07:04:54.142" v="11739" actId="14100"/>
          <ac:picMkLst>
            <pc:docMk/>
            <pc:sldMk cId="2575603748" sldId="492"/>
            <ac:picMk id="5" creationId="{A9ADA13C-9AB3-3EEF-A38A-69DA2AEA5A37}"/>
          </ac:picMkLst>
        </pc:picChg>
        <pc:picChg chg="add mod">
          <ac:chgData name="Hardage, Kyle@DWR" userId="25bc0861-d998-4ee8-b32c-a85f6bd2dadb" providerId="ADAL" clId="{20B13ECB-F494-4829-A163-6032D600EEED}" dt="2026-05-14T14:27:54.579" v="12949" actId="1076"/>
          <ac:picMkLst>
            <pc:docMk/>
            <pc:sldMk cId="2575603748" sldId="492"/>
            <ac:picMk id="6" creationId="{BE6F8588-02B4-8BED-CB19-28AF3F7A0D0E}"/>
          </ac:picMkLst>
        </pc:picChg>
      </pc:sldChg>
      <pc:sldChg chg="addSp modSp add mod ord">
        <pc:chgData name="Hardage, Kyle@DWR" userId="25bc0861-d998-4ee8-b32c-a85f6bd2dadb" providerId="ADAL" clId="{20B13ECB-F494-4829-A163-6032D600EEED}" dt="2026-05-14T18:30:11.794" v="18682" actId="14100"/>
        <pc:sldMkLst>
          <pc:docMk/>
          <pc:sldMk cId="2794170428" sldId="492"/>
        </pc:sldMkLst>
        <pc:spChg chg="mod">
          <ac:chgData name="Hardage, Kyle@DWR" userId="25bc0861-d998-4ee8-b32c-a85f6bd2dadb" providerId="ADAL" clId="{20B13ECB-F494-4829-A163-6032D600EEED}" dt="2026-05-14T14:37:40.930" v="13041" actId="20577"/>
          <ac:spMkLst>
            <pc:docMk/>
            <pc:sldMk cId="2794170428" sldId="492"/>
            <ac:spMk id="2" creationId="{DCE64F12-B850-345F-550B-8F37B8B26FB0}"/>
          </ac:spMkLst>
        </pc:spChg>
        <pc:spChg chg="mod">
          <ac:chgData name="Hardage, Kyle@DWR" userId="25bc0861-d998-4ee8-b32c-a85f6bd2dadb" providerId="ADAL" clId="{20B13ECB-F494-4829-A163-6032D600EEED}" dt="2026-05-14T18:30:03.756" v="18681" actId="20577"/>
          <ac:spMkLst>
            <pc:docMk/>
            <pc:sldMk cId="2794170428" sldId="492"/>
            <ac:spMk id="3" creationId="{630AF244-48B6-0AF6-F8C6-D269B62EB729}"/>
          </ac:spMkLst>
        </pc:spChg>
        <pc:grpChg chg="add mod">
          <ac:chgData name="Hardage, Kyle@DWR" userId="25bc0861-d998-4ee8-b32c-a85f6bd2dadb" providerId="ADAL" clId="{20B13ECB-F494-4829-A163-6032D600EEED}" dt="2026-05-14T18:30:11.794" v="18682" actId="14100"/>
          <ac:grpSpMkLst>
            <pc:docMk/>
            <pc:sldMk cId="2794170428" sldId="492"/>
            <ac:grpSpMk id="4" creationId="{7ECA784E-0284-5034-ADE0-F78AA1FB4BED}"/>
          </ac:grpSpMkLst>
        </pc:grpChg>
        <pc:picChg chg="mod">
          <ac:chgData name="Hardage, Kyle@DWR" userId="25bc0861-d998-4ee8-b32c-a85f6bd2dadb" providerId="ADAL" clId="{20B13ECB-F494-4829-A163-6032D600EEED}" dt="2026-05-14T14:37:16.941" v="13020" actId="164"/>
          <ac:picMkLst>
            <pc:docMk/>
            <pc:sldMk cId="2794170428" sldId="492"/>
            <ac:picMk id="5" creationId="{A9ADA13C-9AB3-3EEF-A38A-69DA2AEA5A37}"/>
          </ac:picMkLst>
        </pc:picChg>
        <pc:picChg chg="mod">
          <ac:chgData name="Hardage, Kyle@DWR" userId="25bc0861-d998-4ee8-b32c-a85f6bd2dadb" providerId="ADAL" clId="{20B13ECB-F494-4829-A163-6032D600EEED}" dt="2026-05-14T14:37:16.941" v="13020" actId="164"/>
          <ac:picMkLst>
            <pc:docMk/>
            <pc:sldMk cId="2794170428" sldId="492"/>
            <ac:picMk id="6" creationId="{BE6F8588-02B4-8BED-CB19-28AF3F7A0D0E}"/>
          </ac:picMkLst>
        </pc:picChg>
      </pc:sldChg>
      <pc:sldChg chg="modSp add mod">
        <pc:chgData name="Hardage, Kyle@DWR" userId="25bc0861-d998-4ee8-b32c-a85f6bd2dadb" providerId="ADAL" clId="{20B13ECB-F494-4829-A163-6032D600EEED}" dt="2026-05-14T19:15:21.592" v="21667" actId="6549"/>
        <pc:sldMkLst>
          <pc:docMk/>
          <pc:sldMk cId="3716789853" sldId="493"/>
        </pc:sldMkLst>
        <pc:spChg chg="mod">
          <ac:chgData name="Hardage, Kyle@DWR" userId="25bc0861-d998-4ee8-b32c-a85f6bd2dadb" providerId="ADAL" clId="{20B13ECB-F494-4829-A163-6032D600EEED}" dt="2026-05-14T19:14:07.807" v="21633" actId="20577"/>
          <ac:spMkLst>
            <pc:docMk/>
            <pc:sldMk cId="3716789853" sldId="493"/>
            <ac:spMk id="2" creationId="{63A4B48F-F447-3A84-A844-59A9D3D9C750}"/>
          </ac:spMkLst>
        </pc:spChg>
        <pc:spChg chg="mod">
          <ac:chgData name="Hardage, Kyle@DWR" userId="25bc0861-d998-4ee8-b32c-a85f6bd2dadb" providerId="ADAL" clId="{20B13ECB-F494-4829-A163-6032D600EEED}" dt="2026-05-14T19:15:21.592" v="21667" actId="6549"/>
          <ac:spMkLst>
            <pc:docMk/>
            <pc:sldMk cId="3716789853" sldId="493"/>
            <ac:spMk id="3" creationId="{725543BC-F9DB-4098-14F2-8C85F3278C59}"/>
          </ac:spMkLst>
        </pc:spChg>
      </pc:sldChg>
      <pc:sldChg chg="addSp delSp modSp add mod">
        <pc:chgData name="Hardage, Kyle@DWR" userId="25bc0861-d998-4ee8-b32c-a85f6bd2dadb" providerId="ADAL" clId="{20B13ECB-F494-4829-A163-6032D600EEED}" dt="2026-05-14T18:36:06.931" v="19071" actId="13822"/>
        <pc:sldMkLst>
          <pc:docMk/>
          <pc:sldMk cId="471991424" sldId="494"/>
        </pc:sldMkLst>
        <pc:spChg chg="mod">
          <ac:chgData name="Hardage, Kyle@DWR" userId="25bc0861-d998-4ee8-b32c-a85f6bd2dadb" providerId="ADAL" clId="{20B13ECB-F494-4829-A163-6032D600EEED}" dt="2026-05-14T18:33:54.694" v="18823"/>
          <ac:spMkLst>
            <pc:docMk/>
            <pc:sldMk cId="471991424" sldId="494"/>
            <ac:spMk id="2" creationId="{E2241D3E-D77B-CD89-8E41-DECE6F83043D}"/>
          </ac:spMkLst>
        </pc:spChg>
        <pc:spChg chg="mod">
          <ac:chgData name="Hardage, Kyle@DWR" userId="25bc0861-d998-4ee8-b32c-a85f6bd2dadb" providerId="ADAL" clId="{20B13ECB-F494-4829-A163-6032D600EEED}" dt="2026-05-14T18:35:19.729" v="19058" actId="20577"/>
          <ac:spMkLst>
            <pc:docMk/>
            <pc:sldMk cId="471991424" sldId="494"/>
            <ac:spMk id="3" creationId="{9BB778C8-BE56-E43C-BC5B-8E9BAF230ADC}"/>
          </ac:spMkLst>
        </pc:spChg>
        <pc:picChg chg="add mod">
          <ac:chgData name="Hardage, Kyle@DWR" userId="25bc0861-d998-4ee8-b32c-a85f6bd2dadb" providerId="ADAL" clId="{20B13ECB-F494-4829-A163-6032D600EEED}" dt="2026-05-14T18:35:30.477" v="19061" actId="1076"/>
          <ac:picMkLst>
            <pc:docMk/>
            <pc:sldMk cId="471991424" sldId="494"/>
            <ac:picMk id="5" creationId="{24D38533-AC52-91CF-9A20-52B6EA81F55B}"/>
          </ac:picMkLst>
        </pc:picChg>
        <pc:picChg chg="add mod">
          <ac:chgData name="Hardage, Kyle@DWR" userId="25bc0861-d998-4ee8-b32c-a85f6bd2dadb" providerId="ADAL" clId="{20B13ECB-F494-4829-A163-6032D600EEED}" dt="2026-05-14T18:35:32.265" v="19062" actId="1076"/>
          <ac:picMkLst>
            <pc:docMk/>
            <pc:sldMk cId="471991424" sldId="494"/>
            <ac:picMk id="6" creationId="{3C2A9AED-F6C4-C921-0278-63FEAECFDE42}"/>
          </ac:picMkLst>
        </pc:picChg>
        <pc:picChg chg="add del mod">
          <ac:chgData name="Hardage, Kyle@DWR" userId="25bc0861-d998-4ee8-b32c-a85f6bd2dadb" providerId="ADAL" clId="{20B13ECB-F494-4829-A163-6032D600EEED}" dt="2026-05-14T15:05:03.677" v="13774" actId="478"/>
          <ac:picMkLst>
            <pc:docMk/>
            <pc:sldMk cId="471991424" sldId="494"/>
            <ac:picMk id="7" creationId="{E4A14FAE-66E2-72E2-A443-FB4D42FFAAE4}"/>
          </ac:picMkLst>
        </pc:picChg>
        <pc:picChg chg="add mod">
          <ac:chgData name="Hardage, Kyle@DWR" userId="25bc0861-d998-4ee8-b32c-a85f6bd2dadb" providerId="ADAL" clId="{20B13ECB-F494-4829-A163-6032D600EEED}" dt="2026-05-14T18:34:36.614" v="18945" actId="1076"/>
          <ac:picMkLst>
            <pc:docMk/>
            <pc:sldMk cId="471991424" sldId="494"/>
            <ac:picMk id="9" creationId="{1C296075-B9CA-56F6-6A09-30AFC28623CE}"/>
          </ac:picMkLst>
        </pc:picChg>
        <pc:cxnChg chg="add del">
          <ac:chgData name="Hardage, Kyle@DWR" userId="25bc0861-d998-4ee8-b32c-a85f6bd2dadb" providerId="ADAL" clId="{20B13ECB-F494-4829-A163-6032D600EEED}" dt="2026-05-14T18:35:43.232" v="19064" actId="11529"/>
          <ac:cxnSpMkLst>
            <pc:docMk/>
            <pc:sldMk cId="471991424" sldId="494"/>
            <ac:cxnSpMk id="10" creationId="{C1E6DF24-706F-A007-8A46-E7A682963A58}"/>
          </ac:cxnSpMkLst>
        </pc:cxnChg>
        <pc:cxnChg chg="add mod">
          <ac:chgData name="Hardage, Kyle@DWR" userId="25bc0861-d998-4ee8-b32c-a85f6bd2dadb" providerId="ADAL" clId="{20B13ECB-F494-4829-A163-6032D600EEED}" dt="2026-05-14T18:35:51.937" v="19066" actId="13822"/>
          <ac:cxnSpMkLst>
            <pc:docMk/>
            <pc:sldMk cId="471991424" sldId="494"/>
            <ac:cxnSpMk id="13" creationId="{1BF0560E-6799-AD5D-7575-6119A973C033}"/>
          </ac:cxnSpMkLst>
        </pc:cxnChg>
        <pc:cxnChg chg="add mod">
          <ac:chgData name="Hardage, Kyle@DWR" userId="25bc0861-d998-4ee8-b32c-a85f6bd2dadb" providerId="ADAL" clId="{20B13ECB-F494-4829-A163-6032D600EEED}" dt="2026-05-14T18:36:06.931" v="19071" actId="13822"/>
          <ac:cxnSpMkLst>
            <pc:docMk/>
            <pc:sldMk cId="471991424" sldId="494"/>
            <ac:cxnSpMk id="15" creationId="{936ED21B-8D7D-B8C7-1DAA-B47F68034EDA}"/>
          </ac:cxnSpMkLst>
        </pc:cxnChg>
      </pc:sldChg>
      <pc:sldChg chg="modSp add del">
        <pc:chgData name="Hardage, Kyle@DWR" userId="25bc0861-d998-4ee8-b32c-a85f6bd2dadb" providerId="ADAL" clId="{20B13ECB-F494-4829-A163-6032D600EEED}" dt="2026-05-14T17:09:26.858" v="16066" actId="47"/>
        <pc:sldMkLst>
          <pc:docMk/>
          <pc:sldMk cId="4281871991" sldId="495"/>
        </pc:sldMkLst>
        <pc:spChg chg="mod">
          <ac:chgData name="Hardage, Kyle@DWR" userId="25bc0861-d998-4ee8-b32c-a85f6bd2dadb" providerId="ADAL" clId="{20B13ECB-F494-4829-A163-6032D600EEED}" dt="2026-05-14T07:11:03.055" v="12037"/>
          <ac:spMkLst>
            <pc:docMk/>
            <pc:sldMk cId="4281871991" sldId="495"/>
            <ac:spMk id="3" creationId="{0F00340B-817C-3A0B-4762-459D34680CA5}"/>
          </ac:spMkLst>
        </pc:spChg>
      </pc:sldChg>
      <pc:sldChg chg="addSp delSp modSp add mod">
        <pc:chgData name="Hardage, Kyle@DWR" userId="25bc0861-d998-4ee8-b32c-a85f6bd2dadb" providerId="ADAL" clId="{20B13ECB-F494-4829-A163-6032D600EEED}" dt="2026-05-14T18:43:07.197" v="19613" actId="20577"/>
        <pc:sldMkLst>
          <pc:docMk/>
          <pc:sldMk cId="3421330984" sldId="496"/>
        </pc:sldMkLst>
        <pc:spChg chg="mod">
          <ac:chgData name="Hardage, Kyle@DWR" userId="25bc0861-d998-4ee8-b32c-a85f6bd2dadb" providerId="ADAL" clId="{20B13ECB-F494-4829-A163-6032D600EEED}" dt="2026-05-14T18:36:42.391" v="19072"/>
          <ac:spMkLst>
            <pc:docMk/>
            <pc:sldMk cId="3421330984" sldId="496"/>
            <ac:spMk id="2" creationId="{84ECC493-EB49-95DC-568E-5E9CA57F4FD6}"/>
          </ac:spMkLst>
        </pc:spChg>
        <pc:spChg chg="mod">
          <ac:chgData name="Hardage, Kyle@DWR" userId="25bc0861-d998-4ee8-b32c-a85f6bd2dadb" providerId="ADAL" clId="{20B13ECB-F494-4829-A163-6032D600EEED}" dt="2026-05-14T18:43:07.197" v="19613" actId="20577"/>
          <ac:spMkLst>
            <pc:docMk/>
            <pc:sldMk cId="3421330984" sldId="496"/>
            <ac:spMk id="3" creationId="{BBE46BE2-08A7-1A25-BE86-A55FDEFF553A}"/>
          </ac:spMkLst>
        </pc:spChg>
        <pc:spChg chg="add mod">
          <ac:chgData name="Hardage, Kyle@DWR" userId="25bc0861-d998-4ee8-b32c-a85f6bd2dadb" providerId="ADAL" clId="{20B13ECB-F494-4829-A163-6032D600EEED}" dt="2026-05-14T18:39:53.602" v="19488" actId="1037"/>
          <ac:spMkLst>
            <pc:docMk/>
            <pc:sldMk cId="3421330984" sldId="496"/>
            <ac:spMk id="20" creationId="{E74CEA07-524C-E402-EB96-6A00D6C2A0F2}"/>
          </ac:spMkLst>
        </pc:spChg>
        <pc:spChg chg="add mod">
          <ac:chgData name="Hardage, Kyle@DWR" userId="25bc0861-d998-4ee8-b32c-a85f6bd2dadb" providerId="ADAL" clId="{20B13ECB-F494-4829-A163-6032D600EEED}" dt="2026-05-14T18:42:19.900" v="19552" actId="1037"/>
          <ac:spMkLst>
            <pc:docMk/>
            <pc:sldMk cId="3421330984" sldId="496"/>
            <ac:spMk id="25" creationId="{39BBCEF3-EF2F-7F30-A8A0-0EBB69521DC8}"/>
          </ac:spMkLst>
        </pc:spChg>
        <pc:picChg chg="add del mod">
          <ac:chgData name="Hardage, Kyle@DWR" userId="25bc0861-d998-4ee8-b32c-a85f6bd2dadb" providerId="ADAL" clId="{20B13ECB-F494-4829-A163-6032D600EEED}" dt="2026-05-14T18:38:48.937" v="19415" actId="478"/>
          <ac:picMkLst>
            <pc:docMk/>
            <pc:sldMk cId="3421330984" sldId="496"/>
            <ac:picMk id="5" creationId="{BFA833E3-5536-7661-7656-9E7CA5C2EAA4}"/>
          </ac:picMkLst>
        </pc:picChg>
        <pc:picChg chg="add mod">
          <ac:chgData name="Hardage, Kyle@DWR" userId="25bc0861-d998-4ee8-b32c-a85f6bd2dadb" providerId="ADAL" clId="{20B13ECB-F494-4829-A163-6032D600EEED}" dt="2026-05-14T18:39:13.506" v="19426" actId="1076"/>
          <ac:picMkLst>
            <pc:docMk/>
            <pc:sldMk cId="3421330984" sldId="496"/>
            <ac:picMk id="7" creationId="{EF902257-28B8-76BA-1120-90BB37167D9D}"/>
          </ac:picMkLst>
        </pc:picChg>
        <pc:picChg chg="add del mod">
          <ac:chgData name="Hardage, Kyle@DWR" userId="25bc0861-d998-4ee8-b32c-a85f6bd2dadb" providerId="ADAL" clId="{20B13ECB-F494-4829-A163-6032D600EEED}" dt="2026-05-14T15:07:39.103" v="13784" actId="478"/>
          <ac:picMkLst>
            <pc:docMk/>
            <pc:sldMk cId="3421330984" sldId="496"/>
            <ac:picMk id="9" creationId="{BB74CEBA-C97B-83D9-0CE9-A9721E9CC36E}"/>
          </ac:picMkLst>
        </pc:picChg>
        <pc:picChg chg="add del mod">
          <ac:chgData name="Hardage, Kyle@DWR" userId="25bc0861-d998-4ee8-b32c-a85f6bd2dadb" providerId="ADAL" clId="{20B13ECB-F494-4829-A163-6032D600EEED}" dt="2026-05-14T15:10:53.277" v="13790" actId="478"/>
          <ac:picMkLst>
            <pc:docMk/>
            <pc:sldMk cId="3421330984" sldId="496"/>
            <ac:picMk id="12" creationId="{FDE38B8E-11D2-1A22-5412-7E85E0B1EB00}"/>
          </ac:picMkLst>
        </pc:picChg>
        <pc:picChg chg="add del mod">
          <ac:chgData name="Hardage, Kyle@DWR" userId="25bc0861-d998-4ee8-b32c-a85f6bd2dadb" providerId="ADAL" clId="{20B13ECB-F494-4829-A163-6032D600EEED}" dt="2026-05-14T18:38:48.937" v="19415" actId="478"/>
          <ac:picMkLst>
            <pc:docMk/>
            <pc:sldMk cId="3421330984" sldId="496"/>
            <ac:picMk id="14" creationId="{386C7980-DB73-7D21-00D9-185DEA640ABA}"/>
          </ac:picMkLst>
        </pc:picChg>
        <pc:picChg chg="add mod">
          <ac:chgData name="Hardage, Kyle@DWR" userId="25bc0861-d998-4ee8-b32c-a85f6bd2dadb" providerId="ADAL" clId="{20B13ECB-F494-4829-A163-6032D600EEED}" dt="2026-05-14T18:42:11.357" v="19527" actId="14100"/>
          <ac:picMkLst>
            <pc:docMk/>
            <pc:sldMk cId="3421330984" sldId="496"/>
            <ac:picMk id="16" creationId="{6B601B10-22A1-2C8B-757C-F68F23FA8CF6}"/>
          </ac:picMkLst>
        </pc:picChg>
        <pc:picChg chg="add mod">
          <ac:chgData name="Hardage, Kyle@DWR" userId="25bc0861-d998-4ee8-b32c-a85f6bd2dadb" providerId="ADAL" clId="{20B13ECB-F494-4829-A163-6032D600EEED}" dt="2026-05-14T18:42:04.212" v="19526" actId="1036"/>
          <ac:picMkLst>
            <pc:docMk/>
            <pc:sldMk cId="3421330984" sldId="496"/>
            <ac:picMk id="17" creationId="{DEE246D3-A270-55CD-6EA8-FB46B2F51309}"/>
          </ac:picMkLst>
        </pc:picChg>
        <pc:picChg chg="add mod">
          <ac:chgData name="Hardage, Kyle@DWR" userId="25bc0861-d998-4ee8-b32c-a85f6bd2dadb" providerId="ADAL" clId="{20B13ECB-F494-4829-A163-6032D600EEED}" dt="2026-05-14T18:42:00.541" v="19521" actId="14100"/>
          <ac:picMkLst>
            <pc:docMk/>
            <pc:sldMk cId="3421330984" sldId="496"/>
            <ac:picMk id="19" creationId="{DA73561E-AD83-B6B1-225E-D3EC23182090}"/>
          </ac:picMkLst>
        </pc:picChg>
        <pc:cxnChg chg="add">
          <ac:chgData name="Hardage, Kyle@DWR" userId="25bc0861-d998-4ee8-b32c-a85f6bd2dadb" providerId="ADAL" clId="{20B13ECB-F494-4829-A163-6032D600EEED}" dt="2026-05-14T18:40:47.632" v="19489" actId="11529"/>
          <ac:cxnSpMkLst>
            <pc:docMk/>
            <pc:sldMk cId="3421330984" sldId="496"/>
            <ac:cxnSpMk id="22" creationId="{92EAE150-D481-032F-5D8D-032D6DC2DE00}"/>
          </ac:cxnSpMkLst>
        </pc:cxnChg>
        <pc:cxnChg chg="add">
          <ac:chgData name="Hardage, Kyle@DWR" userId="25bc0861-d998-4ee8-b32c-a85f6bd2dadb" providerId="ADAL" clId="{20B13ECB-F494-4829-A163-6032D600EEED}" dt="2026-05-14T18:40:55.862" v="19490" actId="11529"/>
          <ac:cxnSpMkLst>
            <pc:docMk/>
            <pc:sldMk cId="3421330984" sldId="496"/>
            <ac:cxnSpMk id="24" creationId="{03EC40A0-2F24-2163-8C67-A783B0AD40E6}"/>
          </ac:cxnSpMkLst>
        </pc:cxnChg>
      </pc:sldChg>
      <pc:sldChg chg="addSp modSp add mod">
        <pc:chgData name="Hardage, Kyle@DWR" userId="25bc0861-d998-4ee8-b32c-a85f6bd2dadb" providerId="ADAL" clId="{20B13ECB-F494-4829-A163-6032D600EEED}" dt="2026-05-14T17:57:12.102" v="18059" actId="20577"/>
        <pc:sldMkLst>
          <pc:docMk/>
          <pc:sldMk cId="512358426" sldId="497"/>
        </pc:sldMkLst>
        <pc:spChg chg="mod">
          <ac:chgData name="Hardage, Kyle@DWR" userId="25bc0861-d998-4ee8-b32c-a85f6bd2dadb" providerId="ADAL" clId="{20B13ECB-F494-4829-A163-6032D600EEED}" dt="2026-05-14T17:57:12.102" v="18059" actId="20577"/>
          <ac:spMkLst>
            <pc:docMk/>
            <pc:sldMk cId="512358426" sldId="497"/>
            <ac:spMk id="2" creationId="{2A61BFB4-8201-2CF2-A224-B6DE0B3F4ED1}"/>
          </ac:spMkLst>
        </pc:spChg>
        <pc:spChg chg="mod">
          <ac:chgData name="Hardage, Kyle@DWR" userId="25bc0861-d998-4ee8-b32c-a85f6bd2dadb" providerId="ADAL" clId="{20B13ECB-F494-4829-A163-6032D600EEED}" dt="2026-05-14T17:49:01.857" v="17973" actId="20577"/>
          <ac:spMkLst>
            <pc:docMk/>
            <pc:sldMk cId="512358426" sldId="497"/>
            <ac:spMk id="3" creationId="{E95DBB1F-93FD-393D-59B2-AA8AB182D93A}"/>
          </ac:spMkLst>
        </pc:spChg>
        <pc:spChg chg="add mod">
          <ac:chgData name="Hardage, Kyle@DWR" userId="25bc0861-d998-4ee8-b32c-a85f6bd2dadb" providerId="ADAL" clId="{20B13ECB-F494-4829-A163-6032D600EEED}" dt="2026-05-14T17:48:05.664" v="17923" actId="1035"/>
          <ac:spMkLst>
            <pc:docMk/>
            <pc:sldMk cId="512358426" sldId="497"/>
            <ac:spMk id="4" creationId="{A9050B19-8592-4F2D-6A15-2A5565D40875}"/>
          </ac:spMkLst>
        </pc:spChg>
      </pc:sldChg>
      <pc:sldChg chg="modSp add del mod">
        <pc:chgData name="Hardage, Kyle@DWR" userId="25bc0861-d998-4ee8-b32c-a85f6bd2dadb" providerId="ADAL" clId="{20B13ECB-F494-4829-A163-6032D600EEED}" dt="2026-05-14T17:15:51.765" v="16118" actId="2696"/>
        <pc:sldMkLst>
          <pc:docMk/>
          <pc:sldMk cId="699603023" sldId="497"/>
        </pc:sldMkLst>
        <pc:spChg chg="mod">
          <ac:chgData name="Hardage, Kyle@DWR" userId="25bc0861-d998-4ee8-b32c-a85f6bd2dadb" providerId="ADAL" clId="{20B13ECB-F494-4829-A163-6032D600EEED}" dt="2026-05-14T07:15:48.814" v="12100" actId="404"/>
          <ac:spMkLst>
            <pc:docMk/>
            <pc:sldMk cId="699603023" sldId="497"/>
            <ac:spMk id="2" creationId="{2A61BFB4-8201-2CF2-A224-B6DE0B3F4ED1}"/>
          </ac:spMkLst>
        </pc:spChg>
        <pc:spChg chg="mod">
          <ac:chgData name="Hardage, Kyle@DWR" userId="25bc0861-d998-4ee8-b32c-a85f6bd2dadb" providerId="ADAL" clId="{20B13ECB-F494-4829-A163-6032D600EEED}" dt="2026-05-14T07:15:54.466" v="12101" actId="14100"/>
          <ac:spMkLst>
            <pc:docMk/>
            <pc:sldMk cId="699603023" sldId="497"/>
            <ac:spMk id="3" creationId="{E95DBB1F-93FD-393D-59B2-AA8AB182D93A}"/>
          </ac:spMkLst>
        </pc:spChg>
      </pc:sldChg>
      <pc:sldChg chg="modSp add mod">
        <pc:chgData name="Hardage, Kyle@DWR" userId="25bc0861-d998-4ee8-b32c-a85f6bd2dadb" providerId="ADAL" clId="{20B13ECB-F494-4829-A163-6032D600EEED}" dt="2026-05-14T17:58:08.948" v="18078" actId="20577"/>
        <pc:sldMkLst>
          <pc:docMk/>
          <pc:sldMk cId="1100858618" sldId="498"/>
        </pc:sldMkLst>
        <pc:spChg chg="mod">
          <ac:chgData name="Hardage, Kyle@DWR" userId="25bc0861-d998-4ee8-b32c-a85f6bd2dadb" providerId="ADAL" clId="{20B13ECB-F494-4829-A163-6032D600EEED}" dt="2026-05-14T17:25:52.675" v="16317" actId="20577"/>
          <ac:spMkLst>
            <pc:docMk/>
            <pc:sldMk cId="1100858618" sldId="498"/>
            <ac:spMk id="2" creationId="{CD1261E7-3D05-FF32-F618-C860BE91283D}"/>
          </ac:spMkLst>
        </pc:spChg>
        <pc:spChg chg="mod">
          <ac:chgData name="Hardage, Kyle@DWR" userId="25bc0861-d998-4ee8-b32c-a85f6bd2dadb" providerId="ADAL" clId="{20B13ECB-F494-4829-A163-6032D600EEED}" dt="2026-05-14T17:58:08.948" v="18078" actId="20577"/>
          <ac:spMkLst>
            <pc:docMk/>
            <pc:sldMk cId="1100858618" sldId="498"/>
            <ac:spMk id="3" creationId="{43AFB7F9-4684-C0DC-F1F0-A82CCF9B7E86}"/>
          </ac:spMkLst>
        </pc:spChg>
        <pc:picChg chg="mod">
          <ac:chgData name="Hardage, Kyle@DWR" userId="25bc0861-d998-4ee8-b32c-a85f6bd2dadb" providerId="ADAL" clId="{20B13ECB-F494-4829-A163-6032D600EEED}" dt="2026-05-14T17:31:10.424" v="17079" actId="1076"/>
          <ac:picMkLst>
            <pc:docMk/>
            <pc:sldMk cId="1100858618" sldId="498"/>
            <ac:picMk id="7" creationId="{C52D87E0-5A5E-1719-F5EA-ED093F3AB956}"/>
          </ac:picMkLst>
        </pc:picChg>
      </pc:sldChg>
      <pc:sldChg chg="addSp delSp modSp add del mod">
        <pc:chgData name="Hardage, Kyle@DWR" userId="25bc0861-d998-4ee8-b32c-a85f6bd2dadb" providerId="ADAL" clId="{20B13ECB-F494-4829-A163-6032D600EEED}" dt="2026-05-14T17:16:57.532" v="16140" actId="2696"/>
        <pc:sldMkLst>
          <pc:docMk/>
          <pc:sldMk cId="3995349276" sldId="498"/>
        </pc:sldMkLst>
        <pc:spChg chg="mod">
          <ac:chgData name="Hardage, Kyle@DWR" userId="25bc0861-d998-4ee8-b32c-a85f6bd2dadb" providerId="ADAL" clId="{20B13ECB-F494-4829-A163-6032D600EEED}" dt="2026-05-14T14:23:48.916" v="12932" actId="20577"/>
          <ac:spMkLst>
            <pc:docMk/>
            <pc:sldMk cId="3995349276" sldId="498"/>
            <ac:spMk id="2" creationId="{CD1261E7-3D05-FF32-F618-C860BE91283D}"/>
          </ac:spMkLst>
        </pc:spChg>
        <pc:spChg chg="add del mod">
          <ac:chgData name="Hardage, Kyle@DWR" userId="25bc0861-d998-4ee8-b32c-a85f6bd2dadb" providerId="ADAL" clId="{20B13ECB-F494-4829-A163-6032D600EEED}" dt="2026-05-14T14:23:54.330" v="12939" actId="20577"/>
          <ac:spMkLst>
            <pc:docMk/>
            <pc:sldMk cId="3995349276" sldId="498"/>
            <ac:spMk id="3" creationId="{43AFB7F9-4684-C0DC-F1F0-A82CCF9B7E86}"/>
          </ac:spMkLst>
        </pc:spChg>
        <pc:picChg chg="add del mod ord">
          <ac:chgData name="Hardage, Kyle@DWR" userId="25bc0861-d998-4ee8-b32c-a85f6bd2dadb" providerId="ADAL" clId="{20B13ECB-F494-4829-A163-6032D600EEED}" dt="2026-05-14T14:23:53.519" v="12935" actId="931"/>
          <ac:picMkLst>
            <pc:docMk/>
            <pc:sldMk cId="3995349276" sldId="498"/>
            <ac:picMk id="5" creationId="{04D6D594-CE46-7BD4-D119-28FAC7474514}"/>
          </ac:picMkLst>
        </pc:picChg>
        <pc:picChg chg="add mod">
          <ac:chgData name="Hardage, Kyle@DWR" userId="25bc0861-d998-4ee8-b32c-a85f6bd2dadb" providerId="ADAL" clId="{20B13ECB-F494-4829-A163-6032D600EEED}" dt="2026-05-14T14:23:57.509" v="12942" actId="1076"/>
          <ac:picMkLst>
            <pc:docMk/>
            <pc:sldMk cId="3995349276" sldId="498"/>
            <ac:picMk id="7" creationId="{C52D87E0-5A5E-1719-F5EA-ED093F3AB956}"/>
          </ac:picMkLst>
        </pc:picChg>
      </pc:sldChg>
      <pc:sldChg chg="addSp modSp add mod">
        <pc:chgData name="Hardage, Kyle@DWR" userId="25bc0861-d998-4ee8-b32c-a85f6bd2dadb" providerId="ADAL" clId="{20B13ECB-F494-4829-A163-6032D600EEED}" dt="2026-05-14T18:51:09.029" v="20308" actId="1076"/>
        <pc:sldMkLst>
          <pc:docMk/>
          <pc:sldMk cId="2117906987" sldId="499"/>
        </pc:sldMkLst>
        <pc:spChg chg="mod">
          <ac:chgData name="Hardage, Kyle@DWR" userId="25bc0861-d998-4ee8-b32c-a85f6bd2dadb" providerId="ADAL" clId="{20B13ECB-F494-4829-A163-6032D600EEED}" dt="2026-05-14T18:47:43.503" v="19878" actId="20577"/>
          <ac:spMkLst>
            <pc:docMk/>
            <pc:sldMk cId="2117906987" sldId="499"/>
            <ac:spMk id="2" creationId="{F9D110FA-40F1-C5D3-A853-9560F08EDB95}"/>
          </ac:spMkLst>
        </pc:spChg>
        <pc:spChg chg="mod">
          <ac:chgData name="Hardage, Kyle@DWR" userId="25bc0861-d998-4ee8-b32c-a85f6bd2dadb" providerId="ADAL" clId="{20B13ECB-F494-4829-A163-6032D600EEED}" dt="2026-05-14T18:50:59.318" v="20307" actId="403"/>
          <ac:spMkLst>
            <pc:docMk/>
            <pc:sldMk cId="2117906987" sldId="499"/>
            <ac:spMk id="3" creationId="{CEADA41C-4636-01E5-3552-EAF991D8CBB5}"/>
          </ac:spMkLst>
        </pc:spChg>
        <pc:picChg chg="add mod">
          <ac:chgData name="Hardage, Kyle@DWR" userId="25bc0861-d998-4ee8-b32c-a85f6bd2dadb" providerId="ADAL" clId="{20B13ECB-F494-4829-A163-6032D600EEED}" dt="2026-05-14T18:51:09.029" v="20308" actId="1076"/>
          <ac:picMkLst>
            <pc:docMk/>
            <pc:sldMk cId="2117906987" sldId="499"/>
            <ac:picMk id="5" creationId="{468FC053-51D5-0F94-331A-002D548972BE}"/>
          </ac:picMkLst>
        </pc:picChg>
      </pc:sldChg>
      <pc:sldChg chg="addSp modSp add mod">
        <pc:chgData name="Hardage, Kyle@DWR" userId="25bc0861-d998-4ee8-b32c-a85f6bd2dadb" providerId="ADAL" clId="{20B13ECB-F494-4829-A163-6032D600EEED}" dt="2026-05-14T18:56:04.721" v="20461" actId="14100"/>
        <pc:sldMkLst>
          <pc:docMk/>
          <pc:sldMk cId="4279144767" sldId="500"/>
        </pc:sldMkLst>
        <pc:spChg chg="mod">
          <ac:chgData name="Hardage, Kyle@DWR" userId="25bc0861-d998-4ee8-b32c-a85f6bd2dadb" providerId="ADAL" clId="{20B13ECB-F494-4829-A163-6032D600EEED}" dt="2026-05-14T18:55:04.919" v="20311"/>
          <ac:spMkLst>
            <pc:docMk/>
            <pc:sldMk cId="4279144767" sldId="500"/>
            <ac:spMk id="2" creationId="{010AE548-10E1-775F-ADE6-140B772BA2D8}"/>
          </ac:spMkLst>
        </pc:spChg>
        <pc:spChg chg="mod">
          <ac:chgData name="Hardage, Kyle@DWR" userId="25bc0861-d998-4ee8-b32c-a85f6bd2dadb" providerId="ADAL" clId="{20B13ECB-F494-4829-A163-6032D600EEED}" dt="2026-05-14T18:55:59.161" v="20459" actId="20577"/>
          <ac:spMkLst>
            <pc:docMk/>
            <pc:sldMk cId="4279144767" sldId="500"/>
            <ac:spMk id="3" creationId="{4F580CC7-FFEF-E4E4-4396-A93A35C61375}"/>
          </ac:spMkLst>
        </pc:spChg>
        <pc:picChg chg="add mod">
          <ac:chgData name="Hardage, Kyle@DWR" userId="25bc0861-d998-4ee8-b32c-a85f6bd2dadb" providerId="ADAL" clId="{20B13ECB-F494-4829-A163-6032D600EEED}" dt="2026-05-14T18:56:04.721" v="20461" actId="14100"/>
          <ac:picMkLst>
            <pc:docMk/>
            <pc:sldMk cId="4279144767" sldId="500"/>
            <ac:picMk id="5" creationId="{F3F4129D-E8BF-938E-C6BB-D1176D95D210}"/>
          </ac:picMkLst>
        </pc:picChg>
      </pc:sldChg>
      <pc:sldChg chg="addSp modSp add mod">
        <pc:chgData name="Hardage, Kyle@DWR" userId="25bc0861-d998-4ee8-b32c-a85f6bd2dadb" providerId="ADAL" clId="{20B13ECB-F494-4829-A163-6032D600EEED}" dt="2026-05-14T19:08:24.133" v="21331" actId="20577"/>
        <pc:sldMkLst>
          <pc:docMk/>
          <pc:sldMk cId="1456667797" sldId="501"/>
        </pc:sldMkLst>
        <pc:spChg chg="mod">
          <ac:chgData name="Hardage, Kyle@DWR" userId="25bc0861-d998-4ee8-b32c-a85f6bd2dadb" providerId="ADAL" clId="{20B13ECB-F494-4829-A163-6032D600EEED}" dt="2026-05-14T18:57:11.153" v="20507" actId="20577"/>
          <ac:spMkLst>
            <pc:docMk/>
            <pc:sldMk cId="1456667797" sldId="501"/>
            <ac:spMk id="2" creationId="{04A9B4D1-2812-177C-CBC8-169E16ECA219}"/>
          </ac:spMkLst>
        </pc:spChg>
        <pc:spChg chg="mod">
          <ac:chgData name="Hardage, Kyle@DWR" userId="25bc0861-d998-4ee8-b32c-a85f6bd2dadb" providerId="ADAL" clId="{20B13ECB-F494-4829-A163-6032D600EEED}" dt="2026-05-14T19:08:24.133" v="21331" actId="20577"/>
          <ac:spMkLst>
            <pc:docMk/>
            <pc:sldMk cId="1456667797" sldId="501"/>
            <ac:spMk id="3" creationId="{21CE00DA-7F8D-9ED3-7976-A874B80A39AE}"/>
          </ac:spMkLst>
        </pc:spChg>
        <pc:spChg chg="add mod">
          <ac:chgData name="Hardage, Kyle@DWR" userId="25bc0861-d998-4ee8-b32c-a85f6bd2dadb" providerId="ADAL" clId="{20B13ECB-F494-4829-A163-6032D600EEED}" dt="2026-05-14T19:06:59.265" v="21194" actId="1076"/>
          <ac:spMkLst>
            <pc:docMk/>
            <pc:sldMk cId="1456667797" sldId="501"/>
            <ac:spMk id="10" creationId="{A52C618B-B8D8-241C-2981-C7134699CAB7}"/>
          </ac:spMkLst>
        </pc:spChg>
        <pc:spChg chg="add mod">
          <ac:chgData name="Hardage, Kyle@DWR" userId="25bc0861-d998-4ee8-b32c-a85f6bd2dadb" providerId="ADAL" clId="{20B13ECB-F494-4829-A163-6032D600EEED}" dt="2026-05-14T19:07:23.725" v="21227" actId="1076"/>
          <ac:spMkLst>
            <pc:docMk/>
            <pc:sldMk cId="1456667797" sldId="501"/>
            <ac:spMk id="12" creationId="{FDA9D215-8DA7-C3EF-13DF-B7CF78D06E00}"/>
          </ac:spMkLst>
        </pc:spChg>
        <pc:spChg chg="add mod">
          <ac:chgData name="Hardage, Kyle@DWR" userId="25bc0861-d998-4ee8-b32c-a85f6bd2dadb" providerId="ADAL" clId="{20B13ECB-F494-4829-A163-6032D600EEED}" dt="2026-05-14T19:07:35.032" v="21242" actId="1076"/>
          <ac:spMkLst>
            <pc:docMk/>
            <pc:sldMk cId="1456667797" sldId="501"/>
            <ac:spMk id="13" creationId="{12A46E9B-B147-1DE7-874C-11D5C5C929A8}"/>
          </ac:spMkLst>
        </pc:spChg>
        <pc:picChg chg="add mod">
          <ac:chgData name="Hardage, Kyle@DWR" userId="25bc0861-d998-4ee8-b32c-a85f6bd2dadb" providerId="ADAL" clId="{20B13ECB-F494-4829-A163-6032D600EEED}" dt="2026-05-14T19:04:44.371" v="21164" actId="1076"/>
          <ac:picMkLst>
            <pc:docMk/>
            <pc:sldMk cId="1456667797" sldId="501"/>
            <ac:picMk id="5" creationId="{93916129-319B-149A-A18A-221419BE9B58}"/>
          </ac:picMkLst>
        </pc:picChg>
        <pc:picChg chg="add mod">
          <ac:chgData name="Hardage, Kyle@DWR" userId="25bc0861-d998-4ee8-b32c-a85f6bd2dadb" providerId="ADAL" clId="{20B13ECB-F494-4829-A163-6032D600EEED}" dt="2026-05-14T19:06:38.098" v="21174" actId="1076"/>
          <ac:picMkLst>
            <pc:docMk/>
            <pc:sldMk cId="1456667797" sldId="501"/>
            <ac:picMk id="7" creationId="{30514269-8882-62F1-FE9E-B5D127FB0E2C}"/>
          </ac:picMkLst>
        </pc:picChg>
        <pc:picChg chg="add mod">
          <ac:chgData name="Hardage, Kyle@DWR" userId="25bc0861-d998-4ee8-b32c-a85f6bd2dadb" providerId="ADAL" clId="{20B13ECB-F494-4829-A163-6032D600EEED}" dt="2026-05-14T19:06:34.729" v="21172" actId="1076"/>
          <ac:picMkLst>
            <pc:docMk/>
            <pc:sldMk cId="1456667797" sldId="501"/>
            <ac:picMk id="9" creationId="{508D829A-D4BD-D31A-79DB-919A01621E83}"/>
          </ac:picMkLst>
        </pc:picChg>
      </pc:sldChg>
      <pc:sldChg chg="addSp delSp modSp add mod ord">
        <pc:chgData name="Hardage, Kyle@DWR" userId="25bc0861-d998-4ee8-b32c-a85f6bd2dadb" providerId="ADAL" clId="{20B13ECB-F494-4829-A163-6032D600EEED}" dt="2026-05-14T19:31:20.282" v="22116"/>
        <pc:sldMkLst>
          <pc:docMk/>
          <pc:sldMk cId="775682059" sldId="502"/>
        </pc:sldMkLst>
        <pc:spChg chg="mod">
          <ac:chgData name="Hardage, Kyle@DWR" userId="25bc0861-d998-4ee8-b32c-a85f6bd2dadb" providerId="ADAL" clId="{20B13ECB-F494-4829-A163-6032D600EEED}" dt="2026-05-14T19:31:04.151" v="22112" actId="404"/>
          <ac:spMkLst>
            <pc:docMk/>
            <pc:sldMk cId="775682059" sldId="502"/>
            <ac:spMk id="2" creationId="{E091594B-9FFD-411C-618E-FCB68E416432}"/>
          </ac:spMkLst>
        </pc:spChg>
        <pc:spChg chg="mod">
          <ac:chgData name="Hardage, Kyle@DWR" userId="25bc0861-d998-4ee8-b32c-a85f6bd2dadb" providerId="ADAL" clId="{20B13ECB-F494-4829-A163-6032D600EEED}" dt="2026-05-14T19:28:53.057" v="22083" actId="313"/>
          <ac:spMkLst>
            <pc:docMk/>
            <pc:sldMk cId="775682059" sldId="502"/>
            <ac:spMk id="3" creationId="{C6271462-0CA1-0C40-40B6-71D3BE828ADE}"/>
          </ac:spMkLst>
        </pc:spChg>
        <pc:picChg chg="add mod modCrop">
          <ac:chgData name="Hardage, Kyle@DWR" userId="25bc0861-d998-4ee8-b32c-a85f6bd2dadb" providerId="ADAL" clId="{20B13ECB-F494-4829-A163-6032D600EEED}" dt="2026-05-14T19:28:19.441" v="22054" actId="1076"/>
          <ac:picMkLst>
            <pc:docMk/>
            <pc:sldMk cId="775682059" sldId="502"/>
            <ac:picMk id="5" creationId="{596C03AB-040B-7737-9A32-ED3BF5019A34}"/>
          </ac:picMkLst>
        </pc:picChg>
        <pc:picChg chg="add del mod">
          <ac:chgData name="Hardage, Kyle@DWR" userId="25bc0861-d998-4ee8-b32c-a85f6bd2dadb" providerId="ADAL" clId="{20B13ECB-F494-4829-A163-6032D600EEED}" dt="2026-05-14T19:27:32.099" v="22024" actId="478"/>
          <ac:picMkLst>
            <pc:docMk/>
            <pc:sldMk cId="775682059" sldId="502"/>
            <ac:picMk id="7" creationId="{293E387C-96DB-E6F8-7F00-FDD66711373C}"/>
          </ac:picMkLst>
        </pc:picChg>
        <pc:picChg chg="add mod">
          <ac:chgData name="Hardage, Kyle@DWR" userId="25bc0861-d998-4ee8-b32c-a85f6bd2dadb" providerId="ADAL" clId="{20B13ECB-F494-4829-A163-6032D600EEED}" dt="2026-05-14T19:28:15.868" v="22053" actId="1038"/>
          <ac:picMkLst>
            <pc:docMk/>
            <pc:sldMk cId="775682059" sldId="502"/>
            <ac:picMk id="9" creationId="{652E766E-BC28-4229-BAEA-B1634D4DDEFE}"/>
          </ac:picMkLst>
        </pc:picChg>
      </pc:sldChg>
      <pc:sldChg chg="addSp delSp modSp add mod">
        <pc:chgData name="Hardage, Kyle@DWR" userId="25bc0861-d998-4ee8-b32c-a85f6bd2dadb" providerId="ADAL" clId="{20B13ECB-F494-4829-A163-6032D600EEED}" dt="2026-05-14T19:34:30.647" v="22206" actId="20577"/>
        <pc:sldMkLst>
          <pc:docMk/>
          <pc:sldMk cId="4197925467" sldId="503"/>
        </pc:sldMkLst>
        <pc:spChg chg="mod">
          <ac:chgData name="Hardage, Kyle@DWR" userId="25bc0861-d998-4ee8-b32c-a85f6bd2dadb" providerId="ADAL" clId="{20B13ECB-F494-4829-A163-6032D600EEED}" dt="2026-05-14T18:32:34.758" v="18775" actId="20577"/>
          <ac:spMkLst>
            <pc:docMk/>
            <pc:sldMk cId="4197925467" sldId="503"/>
            <ac:spMk id="2" creationId="{37081A38-2575-3933-95A1-84EBA3022C06}"/>
          </ac:spMkLst>
        </pc:spChg>
        <pc:spChg chg="mod">
          <ac:chgData name="Hardage, Kyle@DWR" userId="25bc0861-d998-4ee8-b32c-a85f6bd2dadb" providerId="ADAL" clId="{20B13ECB-F494-4829-A163-6032D600EEED}" dt="2026-05-14T19:34:30.647" v="22206" actId="20577"/>
          <ac:spMkLst>
            <pc:docMk/>
            <pc:sldMk cId="4197925467" sldId="503"/>
            <ac:spMk id="3" creationId="{D37614DA-66AC-40A3-43AD-7B3F7D12FC9C}"/>
          </ac:spMkLst>
        </pc:spChg>
        <pc:picChg chg="del">
          <ac:chgData name="Hardage, Kyle@DWR" userId="25bc0861-d998-4ee8-b32c-a85f6bd2dadb" providerId="ADAL" clId="{20B13ECB-F494-4829-A163-6032D600EEED}" dt="2026-05-14T07:25:57.802" v="12812" actId="478"/>
          <ac:picMkLst>
            <pc:docMk/>
            <pc:sldMk cId="4197925467" sldId="503"/>
            <ac:picMk id="5" creationId="{D7E88830-32E9-9F71-5B32-25BC6306D543}"/>
          </ac:picMkLst>
        </pc:picChg>
        <pc:picChg chg="add mod">
          <ac:chgData name="Hardage, Kyle@DWR" userId="25bc0861-d998-4ee8-b32c-a85f6bd2dadb" providerId="ADAL" clId="{20B13ECB-F494-4829-A163-6032D600EEED}" dt="2026-05-14T19:34:06.949" v="22159" actId="1076"/>
          <ac:picMkLst>
            <pc:docMk/>
            <pc:sldMk cId="4197925467" sldId="503"/>
            <ac:picMk id="6" creationId="{F10D2123-564E-7FAE-1CE9-3118437C3F21}"/>
          </ac:picMkLst>
        </pc:picChg>
        <pc:picChg chg="del">
          <ac:chgData name="Hardage, Kyle@DWR" userId="25bc0861-d998-4ee8-b32c-a85f6bd2dadb" providerId="ADAL" clId="{20B13ECB-F494-4829-A163-6032D600EEED}" dt="2026-05-14T07:25:57.802" v="12812" actId="478"/>
          <ac:picMkLst>
            <pc:docMk/>
            <pc:sldMk cId="4197925467" sldId="503"/>
            <ac:picMk id="7" creationId="{0CBA64FF-0BFE-D925-5792-B078DEDA0420}"/>
          </ac:picMkLst>
        </pc:picChg>
        <pc:picChg chg="del">
          <ac:chgData name="Hardage, Kyle@DWR" userId="25bc0861-d998-4ee8-b32c-a85f6bd2dadb" providerId="ADAL" clId="{20B13ECB-F494-4829-A163-6032D600EEED}" dt="2026-05-14T07:25:57.802" v="12812" actId="478"/>
          <ac:picMkLst>
            <pc:docMk/>
            <pc:sldMk cId="4197925467" sldId="503"/>
            <ac:picMk id="9" creationId="{2E1764C5-5320-B5C4-2214-A03111F6B86A}"/>
          </ac:picMkLst>
        </pc:picChg>
      </pc:sldChg>
      <pc:sldChg chg="addSp delSp modSp add mod">
        <pc:chgData name="Hardage, Kyle@DWR" userId="25bc0861-d998-4ee8-b32c-a85f6bd2dadb" providerId="ADAL" clId="{20B13ECB-F494-4829-A163-6032D600EEED}" dt="2026-05-14T18:47:11.027" v="19853" actId="14100"/>
        <pc:sldMkLst>
          <pc:docMk/>
          <pc:sldMk cId="3794029951" sldId="504"/>
        </pc:sldMkLst>
        <pc:spChg chg="mod">
          <ac:chgData name="Hardage, Kyle@DWR" userId="25bc0861-d998-4ee8-b32c-a85f6bd2dadb" providerId="ADAL" clId="{20B13ECB-F494-4829-A163-6032D600EEED}" dt="2026-05-14T18:43:25.103" v="19614"/>
          <ac:spMkLst>
            <pc:docMk/>
            <pc:sldMk cId="3794029951" sldId="504"/>
            <ac:spMk id="2" creationId="{254F766E-D0DB-32DC-B66E-7F45939238D8}"/>
          </ac:spMkLst>
        </pc:spChg>
        <pc:spChg chg="mod">
          <ac:chgData name="Hardage, Kyle@DWR" userId="25bc0861-d998-4ee8-b32c-a85f6bd2dadb" providerId="ADAL" clId="{20B13ECB-F494-4829-A163-6032D600EEED}" dt="2026-05-14T18:45:12.854" v="19806" actId="6549"/>
          <ac:spMkLst>
            <pc:docMk/>
            <pc:sldMk cId="3794029951" sldId="504"/>
            <ac:spMk id="3" creationId="{4ABCB4CD-49CE-3DA2-339F-7DFB516D2D5A}"/>
          </ac:spMkLst>
        </pc:spChg>
        <pc:spChg chg="add mod">
          <ac:chgData name="Hardage, Kyle@DWR" userId="25bc0861-d998-4ee8-b32c-a85f6bd2dadb" providerId="ADAL" clId="{20B13ECB-F494-4829-A163-6032D600EEED}" dt="2026-05-14T18:46:44.639" v="19849" actId="1076"/>
          <ac:spMkLst>
            <pc:docMk/>
            <pc:sldMk cId="3794029951" sldId="504"/>
            <ac:spMk id="17" creationId="{C7911888-AC2D-A31A-537C-A42255B39F4B}"/>
          </ac:spMkLst>
        </pc:spChg>
        <pc:spChg chg="add mod">
          <ac:chgData name="Hardage, Kyle@DWR" userId="25bc0861-d998-4ee8-b32c-a85f6bd2dadb" providerId="ADAL" clId="{20B13ECB-F494-4829-A163-6032D600EEED}" dt="2026-05-14T18:46:46.743" v="19850" actId="1076"/>
          <ac:spMkLst>
            <pc:docMk/>
            <pc:sldMk cId="3794029951" sldId="504"/>
            <ac:spMk id="19" creationId="{2F8220B0-E4C0-A49D-43D0-0EF820CCDD23}"/>
          </ac:spMkLst>
        </pc:spChg>
        <pc:spChg chg="add mod">
          <ac:chgData name="Hardage, Kyle@DWR" userId="25bc0861-d998-4ee8-b32c-a85f6bd2dadb" providerId="ADAL" clId="{20B13ECB-F494-4829-A163-6032D600EEED}" dt="2026-05-14T18:46:50.101" v="19851" actId="1076"/>
          <ac:spMkLst>
            <pc:docMk/>
            <pc:sldMk cId="3794029951" sldId="504"/>
            <ac:spMk id="20" creationId="{C7B10808-C814-4FE2-191B-306267DEA6F4}"/>
          </ac:spMkLst>
        </pc:spChg>
        <pc:spChg chg="add mod">
          <ac:chgData name="Hardage, Kyle@DWR" userId="25bc0861-d998-4ee8-b32c-a85f6bd2dadb" providerId="ADAL" clId="{20B13ECB-F494-4829-A163-6032D600EEED}" dt="2026-05-14T18:46:33.933" v="19846" actId="1037"/>
          <ac:spMkLst>
            <pc:docMk/>
            <pc:sldMk cId="3794029951" sldId="504"/>
            <ac:spMk id="21" creationId="{212BAAFB-9F03-790E-690A-FCC2F1BC08E5}"/>
          </ac:spMkLst>
        </pc:spChg>
        <pc:spChg chg="add mod">
          <ac:chgData name="Hardage, Kyle@DWR" userId="25bc0861-d998-4ee8-b32c-a85f6bd2dadb" providerId="ADAL" clId="{20B13ECB-F494-4829-A163-6032D600EEED}" dt="2026-05-14T18:46:33.933" v="19846" actId="1037"/>
          <ac:spMkLst>
            <pc:docMk/>
            <pc:sldMk cId="3794029951" sldId="504"/>
            <ac:spMk id="22" creationId="{E89951A3-213F-25DD-F1B8-C54343DB86F8}"/>
          </ac:spMkLst>
        </pc:spChg>
        <pc:spChg chg="add mod">
          <ac:chgData name="Hardage, Kyle@DWR" userId="25bc0861-d998-4ee8-b32c-a85f6bd2dadb" providerId="ADAL" clId="{20B13ECB-F494-4829-A163-6032D600EEED}" dt="2026-05-14T18:46:33.933" v="19846" actId="1037"/>
          <ac:spMkLst>
            <pc:docMk/>
            <pc:sldMk cId="3794029951" sldId="504"/>
            <ac:spMk id="23" creationId="{CEDC5F49-3FBF-15A7-EC0C-9F60338C0410}"/>
          </ac:spMkLst>
        </pc:spChg>
        <pc:picChg chg="del">
          <ac:chgData name="Hardage, Kyle@DWR" userId="25bc0861-d998-4ee8-b32c-a85f6bd2dadb" providerId="ADAL" clId="{20B13ECB-F494-4829-A163-6032D600EEED}" dt="2026-05-14T14:36:15.897" v="12990" actId="478"/>
          <ac:picMkLst>
            <pc:docMk/>
            <pc:sldMk cId="3794029951" sldId="504"/>
            <ac:picMk id="5" creationId="{72FE8117-6324-1632-85DF-0B4E8666EC12}"/>
          </ac:picMkLst>
        </pc:picChg>
        <pc:picChg chg="add mod">
          <ac:chgData name="Hardage, Kyle@DWR" userId="25bc0861-d998-4ee8-b32c-a85f6bd2dadb" providerId="ADAL" clId="{20B13ECB-F494-4829-A163-6032D600EEED}" dt="2026-05-14T18:45:10.870" v="19805" actId="1076"/>
          <ac:picMkLst>
            <pc:docMk/>
            <pc:sldMk cId="3794029951" sldId="504"/>
            <ac:picMk id="6" creationId="{A063FA7C-AD24-43DB-0450-F18F14D672E4}"/>
          </ac:picMkLst>
        </pc:picChg>
        <pc:picChg chg="del">
          <ac:chgData name="Hardage, Kyle@DWR" userId="25bc0861-d998-4ee8-b32c-a85f6bd2dadb" providerId="ADAL" clId="{20B13ECB-F494-4829-A163-6032D600EEED}" dt="2026-05-14T14:36:15.897" v="12990" actId="478"/>
          <ac:picMkLst>
            <pc:docMk/>
            <pc:sldMk cId="3794029951" sldId="504"/>
            <ac:picMk id="7" creationId="{2140F372-98AF-FCC8-E2EF-F1F929FC34C2}"/>
          </ac:picMkLst>
        </pc:picChg>
        <pc:picChg chg="del">
          <ac:chgData name="Hardage, Kyle@DWR" userId="25bc0861-d998-4ee8-b32c-a85f6bd2dadb" providerId="ADAL" clId="{20B13ECB-F494-4829-A163-6032D600EEED}" dt="2026-05-14T14:36:15.897" v="12990" actId="478"/>
          <ac:picMkLst>
            <pc:docMk/>
            <pc:sldMk cId="3794029951" sldId="504"/>
            <ac:picMk id="9" creationId="{A91C8343-EFFC-66B6-95F1-C27494935FEA}"/>
          </ac:picMkLst>
        </pc:picChg>
        <pc:picChg chg="add mod">
          <ac:chgData name="Hardage, Kyle@DWR" userId="25bc0861-d998-4ee8-b32c-a85f6bd2dadb" providerId="ADAL" clId="{20B13ECB-F494-4829-A163-6032D600EEED}" dt="2026-05-14T18:45:16.688" v="19807" actId="1076"/>
          <ac:picMkLst>
            <pc:docMk/>
            <pc:sldMk cId="3794029951" sldId="504"/>
            <ac:picMk id="10" creationId="{09E62710-AAD5-3E43-6BA7-24AF22878D12}"/>
          </ac:picMkLst>
        </pc:picChg>
        <pc:picChg chg="del">
          <ac:chgData name="Hardage, Kyle@DWR" userId="25bc0861-d998-4ee8-b32c-a85f6bd2dadb" providerId="ADAL" clId="{20B13ECB-F494-4829-A163-6032D600EEED}" dt="2026-05-14T14:36:15.897" v="12990" actId="478"/>
          <ac:picMkLst>
            <pc:docMk/>
            <pc:sldMk cId="3794029951" sldId="504"/>
            <ac:picMk id="12" creationId="{6A638828-537F-FB6E-A401-02CC67755670}"/>
          </ac:picMkLst>
        </pc:picChg>
        <pc:cxnChg chg="add mod">
          <ac:chgData name="Hardage, Kyle@DWR" userId="25bc0861-d998-4ee8-b32c-a85f6bd2dadb" providerId="ADAL" clId="{20B13ECB-F494-4829-A163-6032D600EEED}" dt="2026-05-14T18:47:06.378" v="19852" actId="14100"/>
          <ac:cxnSpMkLst>
            <pc:docMk/>
            <pc:sldMk cId="3794029951" sldId="504"/>
            <ac:cxnSpMk id="14" creationId="{ABB81F9B-20FF-1C9B-8C0F-AEA1B379D9CE}"/>
          </ac:cxnSpMkLst>
        </pc:cxnChg>
        <pc:cxnChg chg="add mod">
          <ac:chgData name="Hardage, Kyle@DWR" userId="25bc0861-d998-4ee8-b32c-a85f6bd2dadb" providerId="ADAL" clId="{20B13ECB-F494-4829-A163-6032D600EEED}" dt="2026-05-14T18:47:11.027" v="19853" actId="14100"/>
          <ac:cxnSpMkLst>
            <pc:docMk/>
            <pc:sldMk cId="3794029951" sldId="504"/>
            <ac:cxnSpMk id="16" creationId="{1E8FD4BA-E5DE-5E9F-1666-B751EA9453EF}"/>
          </ac:cxnSpMkLst>
        </pc:cxnChg>
      </pc:sldChg>
      <pc:sldChg chg="addSp delSp modSp add mod">
        <pc:chgData name="Hardage, Kyle@DWR" userId="25bc0861-d998-4ee8-b32c-a85f6bd2dadb" providerId="ADAL" clId="{20B13ECB-F494-4829-A163-6032D600EEED}" dt="2026-05-14T18:27:34.222" v="18553" actId="478"/>
        <pc:sldMkLst>
          <pc:docMk/>
          <pc:sldMk cId="1587265707" sldId="505"/>
        </pc:sldMkLst>
        <pc:spChg chg="mod">
          <ac:chgData name="Hardage, Kyle@DWR" userId="25bc0861-d998-4ee8-b32c-a85f6bd2dadb" providerId="ADAL" clId="{20B13ECB-F494-4829-A163-6032D600EEED}" dt="2026-05-14T18:26:18.614" v="18459"/>
          <ac:spMkLst>
            <pc:docMk/>
            <pc:sldMk cId="1587265707" sldId="505"/>
            <ac:spMk id="2" creationId="{EFCA1BD4-0F6B-F52C-4371-69E46BA4363E}"/>
          </ac:spMkLst>
        </pc:spChg>
        <pc:spChg chg="mod">
          <ac:chgData name="Hardage, Kyle@DWR" userId="25bc0861-d998-4ee8-b32c-a85f6bd2dadb" providerId="ADAL" clId="{20B13ECB-F494-4829-A163-6032D600EEED}" dt="2026-05-14T18:26:49.396" v="18538" actId="20577"/>
          <ac:spMkLst>
            <pc:docMk/>
            <pc:sldMk cId="1587265707" sldId="505"/>
            <ac:spMk id="3" creationId="{E0E722A1-0C06-0C33-5CA8-5C43501C5898}"/>
          </ac:spMkLst>
        </pc:spChg>
        <pc:picChg chg="add mod">
          <ac:chgData name="Hardage, Kyle@DWR" userId="25bc0861-d998-4ee8-b32c-a85f6bd2dadb" providerId="ADAL" clId="{20B13ECB-F494-4829-A163-6032D600EEED}" dt="2026-05-14T18:27:26.535" v="18551" actId="1076"/>
          <ac:picMkLst>
            <pc:docMk/>
            <pc:sldMk cId="1587265707" sldId="505"/>
            <ac:picMk id="5" creationId="{964666E5-82AA-2AF7-4A1A-241BC91D1063}"/>
          </ac:picMkLst>
        </pc:picChg>
        <pc:picChg chg="del">
          <ac:chgData name="Hardage, Kyle@DWR" userId="25bc0861-d998-4ee8-b32c-a85f6bd2dadb" providerId="ADAL" clId="{20B13ECB-F494-4829-A163-6032D600EEED}" dt="2026-05-14T15:12:58.605" v="13801" actId="478"/>
          <ac:picMkLst>
            <pc:docMk/>
            <pc:sldMk cId="1587265707" sldId="505"/>
            <ac:picMk id="7" creationId="{45F25752-A6F1-74A9-D141-C50EA798B88F}"/>
          </ac:picMkLst>
        </pc:picChg>
        <pc:picChg chg="add del mod modCrop">
          <ac:chgData name="Hardage, Kyle@DWR" userId="25bc0861-d998-4ee8-b32c-a85f6bd2dadb" providerId="ADAL" clId="{20B13ECB-F494-4829-A163-6032D600EEED}" dt="2026-05-14T18:27:34.222" v="18553" actId="478"/>
          <ac:picMkLst>
            <pc:docMk/>
            <pc:sldMk cId="1587265707" sldId="505"/>
            <ac:picMk id="12" creationId="{B31400CC-4611-CCCB-8603-F4B824AB509B}"/>
          </ac:picMkLst>
        </pc:picChg>
        <pc:picChg chg="add mod">
          <ac:chgData name="Hardage, Kyle@DWR" userId="25bc0861-d998-4ee8-b32c-a85f6bd2dadb" providerId="ADAL" clId="{20B13ECB-F494-4829-A163-6032D600EEED}" dt="2026-05-14T18:27:24.361" v="18550" actId="1076"/>
          <ac:picMkLst>
            <pc:docMk/>
            <pc:sldMk cId="1587265707" sldId="505"/>
            <ac:picMk id="14" creationId="{5B51BC14-3BE6-EF0D-3275-B2BDF1F17487}"/>
          </ac:picMkLst>
        </pc:picChg>
      </pc:sldChg>
      <pc:sldChg chg="addSp delSp modSp new del mod modClrScheme chgLayout">
        <pc:chgData name="Hardage, Kyle@DWR" userId="25bc0861-d998-4ee8-b32c-a85f6bd2dadb" providerId="ADAL" clId="{20B13ECB-F494-4829-A163-6032D600EEED}" dt="2026-05-14T15:49:10.137" v="13866" actId="47"/>
        <pc:sldMkLst>
          <pc:docMk/>
          <pc:sldMk cId="1609517088" sldId="506"/>
        </pc:sldMkLst>
        <pc:spChg chg="del mod ord">
          <ac:chgData name="Hardage, Kyle@DWR" userId="25bc0861-d998-4ee8-b32c-a85f6bd2dadb" providerId="ADAL" clId="{20B13ECB-F494-4829-A163-6032D600EEED}" dt="2026-05-14T15:49:03.338" v="13863" actId="700"/>
          <ac:spMkLst>
            <pc:docMk/>
            <pc:sldMk cId="1609517088" sldId="506"/>
            <ac:spMk id="2" creationId="{50039461-6BBE-4347-B0DF-D4F69EDC6B2B}"/>
          </ac:spMkLst>
        </pc:spChg>
        <pc:spChg chg="del">
          <ac:chgData name="Hardage, Kyle@DWR" userId="25bc0861-d998-4ee8-b32c-a85f6bd2dadb" providerId="ADAL" clId="{20B13ECB-F494-4829-A163-6032D600EEED}" dt="2026-05-14T15:49:03.338" v="13863" actId="700"/>
          <ac:spMkLst>
            <pc:docMk/>
            <pc:sldMk cId="1609517088" sldId="506"/>
            <ac:spMk id="3" creationId="{397579D2-BC8D-4B33-C9C2-1B4062A416E5}"/>
          </ac:spMkLst>
        </pc:spChg>
        <pc:spChg chg="mod ord">
          <ac:chgData name="Hardage, Kyle@DWR" userId="25bc0861-d998-4ee8-b32c-a85f6bd2dadb" providerId="ADAL" clId="{20B13ECB-F494-4829-A163-6032D600EEED}" dt="2026-05-14T15:49:03.338" v="13863" actId="700"/>
          <ac:spMkLst>
            <pc:docMk/>
            <pc:sldMk cId="1609517088" sldId="506"/>
            <ac:spMk id="4" creationId="{09F4FB3B-8057-5315-F3A0-3F187004A836}"/>
          </ac:spMkLst>
        </pc:spChg>
        <pc:spChg chg="add mod ord">
          <ac:chgData name="Hardage, Kyle@DWR" userId="25bc0861-d998-4ee8-b32c-a85f6bd2dadb" providerId="ADAL" clId="{20B13ECB-F494-4829-A163-6032D600EEED}" dt="2026-05-14T15:49:05.901" v="13865" actId="20577"/>
          <ac:spMkLst>
            <pc:docMk/>
            <pc:sldMk cId="1609517088" sldId="506"/>
            <ac:spMk id="5" creationId="{B09DDA48-4D09-7C8E-C0BC-F3F91B17D49A}"/>
          </ac:spMkLst>
        </pc:spChg>
      </pc:sldChg>
      <pc:sldChg chg="delSp modSp add mod">
        <pc:chgData name="Hardage, Kyle@DWR" userId="25bc0861-d998-4ee8-b32c-a85f6bd2dadb" providerId="ADAL" clId="{20B13ECB-F494-4829-A163-6032D600EEED}" dt="2026-05-14T19:17:29.366" v="21767" actId="404"/>
        <pc:sldMkLst>
          <pc:docMk/>
          <pc:sldMk cId="2613847616" sldId="506"/>
        </pc:sldMkLst>
        <pc:spChg chg="mod">
          <ac:chgData name="Hardage, Kyle@DWR" userId="25bc0861-d998-4ee8-b32c-a85f6bd2dadb" providerId="ADAL" clId="{20B13ECB-F494-4829-A163-6032D600EEED}" dt="2026-05-14T19:17:29.366" v="21767" actId="404"/>
          <ac:spMkLst>
            <pc:docMk/>
            <pc:sldMk cId="2613847616" sldId="506"/>
            <ac:spMk id="2" creationId="{F43C9AC7-082F-DE97-1E11-4EB621A27693}"/>
          </ac:spMkLst>
        </pc:spChg>
        <pc:spChg chg="del mod">
          <ac:chgData name="Hardage, Kyle@DWR" userId="25bc0861-d998-4ee8-b32c-a85f6bd2dadb" providerId="ADAL" clId="{20B13ECB-F494-4829-A163-6032D600EEED}" dt="2026-05-14T15:49:50.825" v="13905" actId="478"/>
          <ac:spMkLst>
            <pc:docMk/>
            <pc:sldMk cId="2613847616" sldId="506"/>
            <ac:spMk id="3" creationId="{2F5A6483-E539-0AA8-2BCB-546300CA8879}"/>
          </ac:spMkLst>
        </pc:spChg>
        <pc:picChg chg="del">
          <ac:chgData name="Hardage, Kyle@DWR" userId="25bc0861-d998-4ee8-b32c-a85f6bd2dadb" providerId="ADAL" clId="{20B13ECB-F494-4829-A163-6032D600EEED}" dt="2026-05-14T15:49:15.608" v="13868" actId="478"/>
          <ac:picMkLst>
            <pc:docMk/>
            <pc:sldMk cId="2613847616" sldId="506"/>
            <ac:picMk id="7" creationId="{42824873-95A7-A147-B21E-66E7303C5BAA}"/>
          </ac:picMkLst>
        </pc:picChg>
        <pc:inkChg chg="del">
          <ac:chgData name="Hardage, Kyle@DWR" userId="25bc0861-d998-4ee8-b32c-a85f6bd2dadb" providerId="ADAL" clId="{20B13ECB-F494-4829-A163-6032D600EEED}" dt="2026-05-14T15:49:22.242" v="13872" actId="478"/>
          <ac:inkMkLst>
            <pc:docMk/>
            <pc:sldMk cId="2613847616" sldId="506"/>
            <ac:inkMk id="8" creationId="{798F314E-9A74-F714-6D3E-624294EFC196}"/>
          </ac:inkMkLst>
        </pc:inkChg>
        <pc:inkChg chg="del">
          <ac:chgData name="Hardage, Kyle@DWR" userId="25bc0861-d998-4ee8-b32c-a85f6bd2dadb" providerId="ADAL" clId="{20B13ECB-F494-4829-A163-6032D600EEED}" dt="2026-05-14T15:49:19.736" v="13870" actId="478"/>
          <ac:inkMkLst>
            <pc:docMk/>
            <pc:sldMk cId="2613847616" sldId="506"/>
            <ac:inkMk id="9" creationId="{C9B5AD40-85F3-391F-2FD9-AC7384C7EED9}"/>
          </ac:inkMkLst>
        </pc:inkChg>
        <pc:inkChg chg="del">
          <ac:chgData name="Hardage, Kyle@DWR" userId="25bc0861-d998-4ee8-b32c-a85f6bd2dadb" providerId="ADAL" clId="{20B13ECB-F494-4829-A163-6032D600EEED}" dt="2026-05-14T15:49:20.667" v="13871" actId="478"/>
          <ac:inkMkLst>
            <pc:docMk/>
            <pc:sldMk cId="2613847616" sldId="506"/>
            <ac:inkMk id="10" creationId="{A42685EB-505C-23B1-B589-D343A2061F18}"/>
          </ac:inkMkLst>
        </pc:inkChg>
      </pc:sldChg>
      <pc:sldChg chg="addSp delSp modSp add mod">
        <pc:chgData name="Hardage, Kyle@DWR" userId="25bc0861-d998-4ee8-b32c-a85f6bd2dadb" providerId="ADAL" clId="{20B13ECB-F494-4829-A163-6032D600EEED}" dt="2026-05-14T17:04:46.457" v="15993" actId="404"/>
        <pc:sldMkLst>
          <pc:docMk/>
          <pc:sldMk cId="728019420" sldId="507"/>
        </pc:sldMkLst>
        <pc:spChg chg="mod">
          <ac:chgData name="Hardage, Kyle@DWR" userId="25bc0861-d998-4ee8-b32c-a85f6bd2dadb" providerId="ADAL" clId="{20B13ECB-F494-4829-A163-6032D600EEED}" dt="2026-05-14T17:04:46.457" v="15993" actId="404"/>
          <ac:spMkLst>
            <pc:docMk/>
            <pc:sldMk cId="728019420" sldId="507"/>
            <ac:spMk id="2" creationId="{D3CA0FA2-9DC2-563E-F06F-5ED934C1DA3C}"/>
          </ac:spMkLst>
        </pc:spChg>
        <pc:spChg chg="del mod">
          <ac:chgData name="Hardage, Kyle@DWR" userId="25bc0861-d998-4ee8-b32c-a85f6bd2dadb" providerId="ADAL" clId="{20B13ECB-F494-4829-A163-6032D600EEED}" dt="2026-05-14T16:32:21.757" v="15147" actId="478"/>
          <ac:spMkLst>
            <pc:docMk/>
            <pc:sldMk cId="728019420" sldId="507"/>
            <ac:spMk id="3" creationId="{75F838E4-B088-8895-C8B0-DA929D91394F}"/>
          </ac:spMkLst>
        </pc:spChg>
        <pc:spChg chg="add del mod">
          <ac:chgData name="Hardage, Kyle@DWR" userId="25bc0861-d998-4ee8-b32c-a85f6bd2dadb" providerId="ADAL" clId="{20B13ECB-F494-4829-A163-6032D600EEED}" dt="2026-05-14T16:32:25.466" v="15148" actId="478"/>
          <ac:spMkLst>
            <pc:docMk/>
            <pc:sldMk cId="728019420" sldId="507"/>
            <ac:spMk id="6" creationId="{0BB81C1D-52B1-65D5-0187-982BB2B74545}"/>
          </ac:spMkLst>
        </pc:spChg>
        <pc:spChg chg="add mod">
          <ac:chgData name="Hardage, Kyle@DWR" userId="25bc0861-d998-4ee8-b32c-a85f6bd2dadb" providerId="ADAL" clId="{20B13ECB-F494-4829-A163-6032D600EEED}" dt="2026-05-14T17:01:33.012" v="15871" actId="20577"/>
          <ac:spMkLst>
            <pc:docMk/>
            <pc:sldMk cId="728019420" sldId="507"/>
            <ac:spMk id="12" creationId="{DEFEDBE0-9424-66BB-0F9E-28478B61540B}"/>
          </ac:spMkLst>
        </pc:spChg>
        <pc:spChg chg="del">
          <ac:chgData name="Hardage, Kyle@DWR" userId="25bc0861-d998-4ee8-b32c-a85f6bd2dadb" providerId="ADAL" clId="{20B13ECB-F494-4829-A163-6032D600EEED}" dt="2026-05-14T16:32:19.986" v="15145" actId="478"/>
          <ac:spMkLst>
            <pc:docMk/>
            <pc:sldMk cId="728019420" sldId="507"/>
            <ac:spMk id="17" creationId="{0E8149CE-D263-8D76-F313-0AAC803E0902}"/>
          </ac:spMkLst>
        </pc:spChg>
        <pc:spChg chg="del mod">
          <ac:chgData name="Hardage, Kyle@DWR" userId="25bc0861-d998-4ee8-b32c-a85f6bd2dadb" providerId="ADAL" clId="{20B13ECB-F494-4829-A163-6032D600EEED}" dt="2026-05-14T16:32:18.762" v="15144" actId="478"/>
          <ac:spMkLst>
            <pc:docMk/>
            <pc:sldMk cId="728019420" sldId="507"/>
            <ac:spMk id="22" creationId="{ABC1CA4C-BE02-9F50-B2FB-6D049842C6DC}"/>
          </ac:spMkLst>
        </pc:spChg>
        <pc:spChg chg="del">
          <ac:chgData name="Hardage, Kyle@DWR" userId="25bc0861-d998-4ee8-b32c-a85f6bd2dadb" providerId="ADAL" clId="{20B13ECB-F494-4829-A163-6032D600EEED}" dt="2026-05-14T16:32:27.235" v="15151" actId="478"/>
          <ac:spMkLst>
            <pc:docMk/>
            <pc:sldMk cId="728019420" sldId="507"/>
            <ac:spMk id="24" creationId="{8B57A18A-C852-DF0D-1226-41B6F1A38CCE}"/>
          </ac:spMkLst>
        </pc:spChg>
        <pc:picChg chg="del">
          <ac:chgData name="Hardage, Kyle@DWR" userId="25bc0861-d998-4ee8-b32c-a85f6bd2dadb" providerId="ADAL" clId="{20B13ECB-F494-4829-A163-6032D600EEED}" dt="2026-05-14T16:32:25.922" v="15149" actId="478"/>
          <ac:picMkLst>
            <pc:docMk/>
            <pc:sldMk cId="728019420" sldId="507"/>
            <ac:picMk id="5" creationId="{3222E916-5814-34DF-A9AA-F857B3B707BD}"/>
          </ac:picMkLst>
        </pc:picChg>
        <pc:picChg chg="del">
          <ac:chgData name="Hardage, Kyle@DWR" userId="25bc0861-d998-4ee8-b32c-a85f6bd2dadb" providerId="ADAL" clId="{20B13ECB-F494-4829-A163-6032D600EEED}" dt="2026-05-14T16:32:26.313" v="15150" actId="478"/>
          <ac:picMkLst>
            <pc:docMk/>
            <pc:sldMk cId="728019420" sldId="507"/>
            <ac:picMk id="7" creationId="{CC6C0ADC-82A5-43A9-0FB9-AD1B411FA18F}"/>
          </ac:picMkLst>
        </pc:picChg>
        <pc:picChg chg="del">
          <ac:chgData name="Hardage, Kyle@DWR" userId="25bc0861-d998-4ee8-b32c-a85f6bd2dadb" providerId="ADAL" clId="{20B13ECB-F494-4829-A163-6032D600EEED}" dt="2026-05-14T16:32:12.650" v="15142" actId="478"/>
          <ac:picMkLst>
            <pc:docMk/>
            <pc:sldMk cId="728019420" sldId="507"/>
            <ac:picMk id="9" creationId="{AA8BFB65-C891-8AF7-8673-49E09612E275}"/>
          </ac:picMkLst>
        </pc:picChg>
        <pc:picChg chg="add mod">
          <ac:chgData name="Hardage, Kyle@DWR" userId="25bc0861-d998-4ee8-b32c-a85f6bd2dadb" providerId="ADAL" clId="{20B13ECB-F494-4829-A163-6032D600EEED}" dt="2026-05-14T16:32:37.278" v="15155" actId="1076"/>
          <ac:picMkLst>
            <pc:docMk/>
            <pc:sldMk cId="728019420" sldId="507"/>
            <ac:picMk id="10" creationId="{D45F5A30-17C7-20DE-BFC1-38755673ADF8}"/>
          </ac:picMkLst>
        </pc:picChg>
        <pc:picChg chg="del">
          <ac:chgData name="Hardage, Kyle@DWR" userId="25bc0861-d998-4ee8-b32c-a85f6bd2dadb" providerId="ADAL" clId="{20B13ECB-F494-4829-A163-6032D600EEED}" dt="2026-05-14T16:32:11.343" v="15140" actId="478"/>
          <ac:picMkLst>
            <pc:docMk/>
            <pc:sldMk cId="728019420" sldId="507"/>
            <ac:picMk id="21" creationId="{ED096CF0-6D82-A521-D371-AF5DDD972ED8}"/>
          </ac:picMkLst>
        </pc:picChg>
        <pc:picChg chg="del">
          <ac:chgData name="Hardage, Kyle@DWR" userId="25bc0861-d998-4ee8-b32c-a85f6bd2dadb" providerId="ADAL" clId="{20B13ECB-F494-4829-A163-6032D600EEED}" dt="2026-05-14T16:32:11.689" v="15141" actId="478"/>
          <ac:picMkLst>
            <pc:docMk/>
            <pc:sldMk cId="728019420" sldId="507"/>
            <ac:picMk id="23" creationId="{60CE7555-5CFE-3139-AAE4-235EE3FF1DED}"/>
          </ac:picMkLst>
        </pc:picChg>
      </pc:sldChg>
      <pc:sldChg chg="addSp delSp modSp add mod modAnim">
        <pc:chgData name="Hardage, Kyle@DWR" userId="25bc0861-d998-4ee8-b32c-a85f6bd2dadb" providerId="ADAL" clId="{20B13ECB-F494-4829-A163-6032D600EEED}" dt="2026-05-14T17:19:18.633" v="16188" actId="20577"/>
        <pc:sldMkLst>
          <pc:docMk/>
          <pc:sldMk cId="2086391585" sldId="508"/>
        </pc:sldMkLst>
        <pc:spChg chg="mod">
          <ac:chgData name="Hardage, Kyle@DWR" userId="25bc0861-d998-4ee8-b32c-a85f6bd2dadb" providerId="ADAL" clId="{20B13ECB-F494-4829-A163-6032D600EEED}" dt="2026-05-14T17:06:24.857" v="16055" actId="20577"/>
          <ac:spMkLst>
            <pc:docMk/>
            <pc:sldMk cId="2086391585" sldId="508"/>
            <ac:spMk id="2" creationId="{75868C60-13BA-AAD6-4246-B2444681FB1B}"/>
          </ac:spMkLst>
        </pc:spChg>
        <pc:spChg chg="mod">
          <ac:chgData name="Hardage, Kyle@DWR" userId="25bc0861-d998-4ee8-b32c-a85f6bd2dadb" providerId="ADAL" clId="{20B13ECB-F494-4829-A163-6032D600EEED}" dt="2026-05-14T17:19:18.633" v="16188" actId="20577"/>
          <ac:spMkLst>
            <pc:docMk/>
            <pc:sldMk cId="2086391585" sldId="508"/>
            <ac:spMk id="12" creationId="{D75E5047-6378-CB29-5D6D-C5DF18787D63}"/>
          </ac:spMkLst>
        </pc:spChg>
        <pc:picChg chg="add mod">
          <ac:chgData name="Hardage, Kyle@DWR" userId="25bc0861-d998-4ee8-b32c-a85f6bd2dadb" providerId="ADAL" clId="{20B13ECB-F494-4829-A163-6032D600EEED}" dt="2026-05-14T17:07:15.051" v="16065" actId="1076"/>
          <ac:picMkLst>
            <pc:docMk/>
            <pc:sldMk cId="2086391585" sldId="508"/>
            <ac:picMk id="3" creationId="{2979225E-A74F-642E-6A8C-45C7F20671FE}"/>
          </ac:picMkLst>
        </pc:picChg>
        <pc:picChg chg="del">
          <ac:chgData name="Hardage, Kyle@DWR" userId="25bc0861-d998-4ee8-b32c-a85f6bd2dadb" providerId="ADAL" clId="{20B13ECB-F494-4829-A163-6032D600EEED}" dt="2026-05-14T17:05:41.248" v="16016" actId="478"/>
          <ac:picMkLst>
            <pc:docMk/>
            <pc:sldMk cId="2086391585" sldId="508"/>
            <ac:picMk id="10" creationId="{BE36C3F1-9C82-1398-F6DE-6B3FF3508496}"/>
          </ac:picMkLst>
        </pc:picChg>
      </pc:sldChg>
      <pc:sldChg chg="addSp delSp modSp add del mod">
        <pc:chgData name="Hardage, Kyle@DWR" userId="25bc0861-d998-4ee8-b32c-a85f6bd2dadb" providerId="ADAL" clId="{20B13ECB-F494-4829-A163-6032D600EEED}" dt="2026-05-14T19:17:38.342" v="21768" actId="47"/>
        <pc:sldMkLst>
          <pc:docMk/>
          <pc:sldMk cId="316374608" sldId="509"/>
        </pc:sldMkLst>
        <pc:spChg chg="mod">
          <ac:chgData name="Hardage, Kyle@DWR" userId="25bc0861-d998-4ee8-b32c-a85f6bd2dadb" providerId="ADAL" clId="{20B13ECB-F494-4829-A163-6032D600EEED}" dt="2026-05-14T17:13:27.979" v="16112" actId="20577"/>
          <ac:spMkLst>
            <pc:docMk/>
            <pc:sldMk cId="316374608" sldId="509"/>
            <ac:spMk id="2" creationId="{477B244C-8B76-CE6D-2778-FE5C1144530D}"/>
          </ac:spMkLst>
        </pc:spChg>
        <pc:spChg chg="del">
          <ac:chgData name="Hardage, Kyle@DWR" userId="25bc0861-d998-4ee8-b32c-a85f6bd2dadb" providerId="ADAL" clId="{20B13ECB-F494-4829-A163-6032D600EEED}" dt="2026-05-14T17:13:32.820" v="16114" actId="478"/>
          <ac:spMkLst>
            <pc:docMk/>
            <pc:sldMk cId="316374608" sldId="509"/>
            <ac:spMk id="3" creationId="{FFA9DE9D-06CF-7C21-9B04-80CB51BDE021}"/>
          </ac:spMkLst>
        </pc:spChg>
        <pc:spChg chg="add mod">
          <ac:chgData name="Hardage, Kyle@DWR" userId="25bc0861-d998-4ee8-b32c-a85f6bd2dadb" providerId="ADAL" clId="{20B13ECB-F494-4829-A163-6032D600EEED}" dt="2026-05-14T17:59:32.906" v="18223" actId="27636"/>
          <ac:spMkLst>
            <pc:docMk/>
            <pc:sldMk cId="316374608" sldId="509"/>
            <ac:spMk id="8" creationId="{4B6B349E-4AD9-5E29-8964-CBF212EA5F79}"/>
          </ac:spMkLst>
        </pc:spChg>
        <pc:spChg chg="add mod">
          <ac:chgData name="Hardage, Kyle@DWR" userId="25bc0861-d998-4ee8-b32c-a85f6bd2dadb" providerId="ADAL" clId="{20B13ECB-F494-4829-A163-6032D600EEED}" dt="2026-05-14T17:13:48.154" v="16116" actId="571"/>
          <ac:spMkLst>
            <pc:docMk/>
            <pc:sldMk cId="316374608" sldId="509"/>
            <ac:spMk id="9" creationId="{E2F80699-98D9-6828-3865-9210DF34FA24}"/>
          </ac:spMkLst>
        </pc:spChg>
        <pc:spChg chg="add mod">
          <ac:chgData name="Hardage, Kyle@DWR" userId="25bc0861-d998-4ee8-b32c-a85f6bd2dadb" providerId="ADAL" clId="{20B13ECB-F494-4829-A163-6032D600EEED}" dt="2026-05-14T17:13:51.033" v="16117" actId="571"/>
          <ac:spMkLst>
            <pc:docMk/>
            <pc:sldMk cId="316374608" sldId="509"/>
            <ac:spMk id="10" creationId="{07DB3F6F-9BC3-616B-1790-55725D48DC8A}"/>
          </ac:spMkLst>
        </pc:spChg>
        <pc:grpChg chg="del">
          <ac:chgData name="Hardage, Kyle@DWR" userId="25bc0861-d998-4ee8-b32c-a85f6bd2dadb" providerId="ADAL" clId="{20B13ECB-F494-4829-A163-6032D600EEED}" dt="2026-05-14T17:13:30.057" v="16113" actId="478"/>
          <ac:grpSpMkLst>
            <pc:docMk/>
            <pc:sldMk cId="316374608" sldId="509"/>
            <ac:grpSpMk id="4" creationId="{F7D0C1D7-3A69-FE2D-8848-D44718CDDD44}"/>
          </ac:grpSpMkLst>
        </pc:grpChg>
      </pc:sldChg>
      <pc:sldChg chg="delSp modSp add mod">
        <pc:chgData name="Hardage, Kyle@DWR" userId="25bc0861-d998-4ee8-b32c-a85f6bd2dadb" providerId="ADAL" clId="{20B13ECB-F494-4829-A163-6032D600EEED}" dt="2026-05-14T18:32:21.645" v="18753" actId="20577"/>
        <pc:sldMkLst>
          <pc:docMk/>
          <pc:sldMk cId="2637744318" sldId="510"/>
        </pc:sldMkLst>
        <pc:spChg chg="mod">
          <ac:chgData name="Hardage, Kyle@DWR" userId="25bc0861-d998-4ee8-b32c-a85f6bd2dadb" providerId="ADAL" clId="{20B13ECB-F494-4829-A163-6032D600EEED}" dt="2026-05-14T18:32:21.645" v="18753" actId="20577"/>
          <ac:spMkLst>
            <pc:docMk/>
            <pc:sldMk cId="2637744318" sldId="510"/>
            <ac:spMk id="3" creationId="{6323CBFB-45E6-452D-0AD0-011BC14BF420}"/>
          </ac:spMkLst>
        </pc:spChg>
        <pc:picChg chg="del">
          <ac:chgData name="Hardage, Kyle@DWR" userId="25bc0861-d998-4ee8-b32c-a85f6bd2dadb" providerId="ADAL" clId="{20B13ECB-F494-4829-A163-6032D600EEED}" dt="2026-05-14T18:27:38.142" v="18554" actId="478"/>
          <ac:picMkLst>
            <pc:docMk/>
            <pc:sldMk cId="2637744318" sldId="510"/>
            <ac:picMk id="5" creationId="{A9ED1AAD-EE29-54C1-5D24-1FB69D18C954}"/>
          </ac:picMkLst>
        </pc:picChg>
        <pc:picChg chg="mod">
          <ac:chgData name="Hardage, Kyle@DWR" userId="25bc0861-d998-4ee8-b32c-a85f6bd2dadb" providerId="ADAL" clId="{20B13ECB-F494-4829-A163-6032D600EEED}" dt="2026-05-14T18:28:26.537" v="18609" actId="1440"/>
          <ac:picMkLst>
            <pc:docMk/>
            <pc:sldMk cId="2637744318" sldId="510"/>
            <ac:picMk id="12" creationId="{23629A29-AC06-F92C-B87C-7F4FA2BF6570}"/>
          </ac:picMkLst>
        </pc:picChg>
        <pc:picChg chg="del">
          <ac:chgData name="Hardage, Kyle@DWR" userId="25bc0861-d998-4ee8-b32c-a85f6bd2dadb" providerId="ADAL" clId="{20B13ECB-F494-4829-A163-6032D600EEED}" dt="2026-05-14T18:27:38.766" v="18555" actId="478"/>
          <ac:picMkLst>
            <pc:docMk/>
            <pc:sldMk cId="2637744318" sldId="510"/>
            <ac:picMk id="14" creationId="{54FE085A-3771-A349-5B41-9D3D131010FC}"/>
          </ac:picMkLst>
        </pc:picChg>
      </pc:sldChg>
      <pc:sldChg chg="addSp delSp modSp add mod">
        <pc:chgData name="Hardage, Kyle@DWR" userId="25bc0861-d998-4ee8-b32c-a85f6bd2dadb" providerId="ADAL" clId="{20B13ECB-F494-4829-A163-6032D600EEED}" dt="2026-05-14T19:35:20.885" v="22212" actId="14100"/>
        <pc:sldMkLst>
          <pc:docMk/>
          <pc:sldMk cId="2671311324" sldId="511"/>
        </pc:sldMkLst>
        <pc:spChg chg="mod">
          <ac:chgData name="Hardage, Kyle@DWR" userId="25bc0861-d998-4ee8-b32c-a85f6bd2dadb" providerId="ADAL" clId="{20B13ECB-F494-4829-A163-6032D600EEED}" dt="2026-05-14T18:59:13.920" v="20675" actId="20577"/>
          <ac:spMkLst>
            <pc:docMk/>
            <pc:sldMk cId="2671311324" sldId="511"/>
            <ac:spMk id="2" creationId="{329C8189-D049-7182-F2EA-142084F03F79}"/>
          </ac:spMkLst>
        </pc:spChg>
        <pc:spChg chg="mod">
          <ac:chgData name="Hardage, Kyle@DWR" userId="25bc0861-d998-4ee8-b32c-a85f6bd2dadb" providerId="ADAL" clId="{20B13ECB-F494-4829-A163-6032D600EEED}" dt="2026-05-14T19:18:33.986" v="21848" actId="20577"/>
          <ac:spMkLst>
            <pc:docMk/>
            <pc:sldMk cId="2671311324" sldId="511"/>
            <ac:spMk id="3" creationId="{DD37FC51-23EC-60C3-2E2F-C4FFC28FDFF9}"/>
          </ac:spMkLst>
        </pc:spChg>
        <pc:picChg chg="del">
          <ac:chgData name="Hardage, Kyle@DWR" userId="25bc0861-d998-4ee8-b32c-a85f6bd2dadb" providerId="ADAL" clId="{20B13ECB-F494-4829-A163-6032D600EEED}" dt="2026-05-14T18:59:38.872" v="20791" actId="478"/>
          <ac:picMkLst>
            <pc:docMk/>
            <pc:sldMk cId="2671311324" sldId="511"/>
            <ac:picMk id="5" creationId="{BAACABF5-D27D-F280-8BA0-9C06467CF68A}"/>
          </ac:picMkLst>
        </pc:picChg>
        <pc:picChg chg="add mod">
          <ac:chgData name="Hardage, Kyle@DWR" userId="25bc0861-d998-4ee8-b32c-a85f6bd2dadb" providerId="ADAL" clId="{20B13ECB-F494-4829-A163-6032D600EEED}" dt="2026-05-14T19:35:20.885" v="22212" actId="14100"/>
          <ac:picMkLst>
            <pc:docMk/>
            <pc:sldMk cId="2671311324" sldId="511"/>
            <ac:picMk id="6" creationId="{8D4FD73B-2E53-2980-A4EB-05EBB18CD1B0}"/>
          </ac:picMkLst>
        </pc:picChg>
        <pc:picChg chg="add mod modCrop">
          <ac:chgData name="Hardage, Kyle@DWR" userId="25bc0861-d998-4ee8-b32c-a85f6bd2dadb" providerId="ADAL" clId="{20B13ECB-F494-4829-A163-6032D600EEED}" dt="2026-05-14T19:35:12.437" v="22211" actId="1036"/>
          <ac:picMkLst>
            <pc:docMk/>
            <pc:sldMk cId="2671311324" sldId="511"/>
            <ac:picMk id="8" creationId="{C3E1F769-220C-D868-6714-AEF4D6B79508}"/>
          </ac:picMkLst>
        </pc:picChg>
        <pc:picChg chg="add mod modCrop">
          <ac:chgData name="Hardage, Kyle@DWR" userId="25bc0861-d998-4ee8-b32c-a85f6bd2dadb" providerId="ADAL" clId="{20B13ECB-F494-4829-A163-6032D600EEED}" dt="2026-05-14T19:35:12.437" v="22211" actId="1036"/>
          <ac:picMkLst>
            <pc:docMk/>
            <pc:sldMk cId="2671311324" sldId="511"/>
            <ac:picMk id="9" creationId="{33C4CFD8-93C2-542C-C4A5-C41050F9097F}"/>
          </ac:picMkLst>
        </pc:picChg>
        <pc:cxnChg chg="add mod">
          <ac:chgData name="Hardage, Kyle@DWR" userId="25bc0861-d998-4ee8-b32c-a85f6bd2dadb" providerId="ADAL" clId="{20B13ECB-F494-4829-A163-6032D600EEED}" dt="2026-05-14T19:35:12.437" v="22211" actId="1036"/>
          <ac:cxnSpMkLst>
            <pc:docMk/>
            <pc:sldMk cId="2671311324" sldId="511"/>
            <ac:cxnSpMk id="12" creationId="{05C8299F-6D7B-7F37-FA3C-9838680F8202}"/>
          </ac:cxnSpMkLst>
        </pc:cxnChg>
      </pc:sldChg>
      <pc:sldChg chg="addSp delSp modSp add mod">
        <pc:chgData name="Hardage, Kyle@DWR" userId="25bc0861-d998-4ee8-b32c-a85f6bd2dadb" providerId="ADAL" clId="{20B13ECB-F494-4829-A163-6032D600EEED}" dt="2026-05-14T20:18:03.525" v="22511" actId="20577"/>
        <pc:sldMkLst>
          <pc:docMk/>
          <pc:sldMk cId="4143589311" sldId="512"/>
        </pc:sldMkLst>
        <pc:spChg chg="mod">
          <ac:chgData name="Hardage, Kyle@DWR" userId="25bc0861-d998-4ee8-b32c-a85f6bd2dadb" providerId="ADAL" clId="{20B13ECB-F494-4829-A163-6032D600EEED}" dt="2026-05-14T20:16:01.388" v="22461" actId="20577"/>
          <ac:spMkLst>
            <pc:docMk/>
            <pc:sldMk cId="4143589311" sldId="512"/>
            <ac:spMk id="3" creationId="{5FDA3717-40C2-9327-6049-36F7BE25C976}"/>
          </ac:spMkLst>
        </pc:spChg>
        <pc:spChg chg="add mod">
          <ac:chgData name="Hardage, Kyle@DWR" userId="25bc0861-d998-4ee8-b32c-a85f6bd2dadb" providerId="ADAL" clId="{20B13ECB-F494-4829-A163-6032D600EEED}" dt="2026-05-14T20:18:03.525" v="22511" actId="20577"/>
          <ac:spMkLst>
            <pc:docMk/>
            <pc:sldMk cId="4143589311" sldId="512"/>
            <ac:spMk id="15" creationId="{30DDCB6F-15ED-2E61-A90C-8ABAD58B49B3}"/>
          </ac:spMkLst>
        </pc:spChg>
        <pc:picChg chg="add mod">
          <ac:chgData name="Hardage, Kyle@DWR" userId="25bc0861-d998-4ee8-b32c-a85f6bd2dadb" providerId="ADAL" clId="{20B13ECB-F494-4829-A163-6032D600EEED}" dt="2026-05-14T20:15:26.625" v="22449" actId="1076"/>
          <ac:picMkLst>
            <pc:docMk/>
            <pc:sldMk cId="4143589311" sldId="512"/>
            <ac:picMk id="5" creationId="{D1D418A8-9251-23E9-0B42-A2D63AADAB97}"/>
          </ac:picMkLst>
        </pc:picChg>
        <pc:picChg chg="del">
          <ac:chgData name="Hardage, Kyle@DWR" userId="25bc0861-d998-4ee8-b32c-a85f6bd2dadb" providerId="ADAL" clId="{20B13ECB-F494-4829-A163-6032D600EEED}" dt="2026-05-14T20:13:02.314" v="22239" actId="478"/>
          <ac:picMkLst>
            <pc:docMk/>
            <pc:sldMk cId="4143589311" sldId="512"/>
            <ac:picMk id="6" creationId="{0C9441A6-9FFC-B517-E5CF-5403E677C42B}"/>
          </ac:picMkLst>
        </pc:picChg>
        <pc:picChg chg="del">
          <ac:chgData name="Hardage, Kyle@DWR" userId="25bc0861-d998-4ee8-b32c-a85f6bd2dadb" providerId="ADAL" clId="{20B13ECB-F494-4829-A163-6032D600EEED}" dt="2026-05-14T20:13:01.571" v="22238" actId="478"/>
          <ac:picMkLst>
            <pc:docMk/>
            <pc:sldMk cId="4143589311" sldId="512"/>
            <ac:picMk id="8" creationId="{B1A5D00B-F373-5040-FB13-37CEBA19287A}"/>
          </ac:picMkLst>
        </pc:picChg>
        <pc:picChg chg="del">
          <ac:chgData name="Hardage, Kyle@DWR" userId="25bc0861-d998-4ee8-b32c-a85f6bd2dadb" providerId="ADAL" clId="{20B13ECB-F494-4829-A163-6032D600EEED}" dt="2026-05-14T20:13:00.884" v="22237" actId="478"/>
          <ac:picMkLst>
            <pc:docMk/>
            <pc:sldMk cId="4143589311" sldId="512"/>
            <ac:picMk id="9" creationId="{AA7AB747-14F7-8FEF-F09B-985ED88AEAE7}"/>
          </ac:picMkLst>
        </pc:picChg>
        <pc:picChg chg="add mod">
          <ac:chgData name="Hardage, Kyle@DWR" userId="25bc0861-d998-4ee8-b32c-a85f6bd2dadb" providerId="ADAL" clId="{20B13ECB-F494-4829-A163-6032D600EEED}" dt="2026-05-14T20:15:26.625" v="22449" actId="1076"/>
          <ac:picMkLst>
            <pc:docMk/>
            <pc:sldMk cId="4143589311" sldId="512"/>
            <ac:picMk id="10" creationId="{E3FDF0CE-0C23-7EFE-34FB-C7DD2A236E13}"/>
          </ac:picMkLst>
        </pc:picChg>
        <pc:picChg chg="add mod">
          <ac:chgData name="Hardage, Kyle@DWR" userId="25bc0861-d998-4ee8-b32c-a85f6bd2dadb" providerId="ADAL" clId="{20B13ECB-F494-4829-A163-6032D600EEED}" dt="2026-05-14T20:15:28.078" v="22450" actId="1076"/>
          <ac:picMkLst>
            <pc:docMk/>
            <pc:sldMk cId="4143589311" sldId="512"/>
            <ac:picMk id="1026" creationId="{40D2B4C8-60DD-B5C8-D649-F81354228D12}"/>
          </ac:picMkLst>
        </pc:picChg>
        <pc:cxnChg chg="del">
          <ac:chgData name="Hardage, Kyle@DWR" userId="25bc0861-d998-4ee8-b32c-a85f6bd2dadb" providerId="ADAL" clId="{20B13ECB-F494-4829-A163-6032D600EEED}" dt="2026-05-14T20:14:06.147" v="22418" actId="478"/>
          <ac:cxnSpMkLst>
            <pc:docMk/>
            <pc:sldMk cId="4143589311" sldId="512"/>
            <ac:cxnSpMk id="12" creationId="{0879038D-8FE9-90C1-DE6C-34979AECE4D9}"/>
          </ac:cxnSpMkLst>
        </pc:cxnChg>
        <pc:cxnChg chg="add mod">
          <ac:chgData name="Hardage, Kyle@DWR" userId="25bc0861-d998-4ee8-b32c-a85f6bd2dadb" providerId="ADAL" clId="{20B13ECB-F494-4829-A163-6032D600EEED}" dt="2026-05-14T20:17:58.048" v="22510" actId="13822"/>
          <ac:cxnSpMkLst>
            <pc:docMk/>
            <pc:sldMk cId="4143589311" sldId="512"/>
            <ac:cxnSpMk id="14" creationId="{932AB6C0-7671-C634-D864-7F4A776B3178}"/>
          </ac:cxnSpMkLst>
        </pc:cxnChg>
      </pc:sldChg>
      <pc:sldChg chg="addSp delSp modSp add mod">
        <pc:chgData name="Hardage, Kyle@DWR" userId="25bc0861-d998-4ee8-b32c-a85f6bd2dadb" providerId="ADAL" clId="{20B13ECB-F494-4829-A163-6032D600EEED}" dt="2026-05-14T22:00:05.492" v="22544" actId="1076"/>
        <pc:sldMkLst>
          <pc:docMk/>
          <pc:sldMk cId="2928050033" sldId="513"/>
        </pc:sldMkLst>
        <pc:spChg chg="mod">
          <ac:chgData name="Hardage, Kyle@DWR" userId="25bc0861-d998-4ee8-b32c-a85f6bd2dadb" providerId="ADAL" clId="{20B13ECB-F494-4829-A163-6032D600EEED}" dt="2026-05-14T21:59:19.244" v="22541" actId="20577"/>
          <ac:spMkLst>
            <pc:docMk/>
            <pc:sldMk cId="2928050033" sldId="513"/>
            <ac:spMk id="2" creationId="{9BFE4A7F-56C5-9BE1-0A28-AFA06BBEC118}"/>
          </ac:spMkLst>
        </pc:spChg>
        <pc:spChg chg="del">
          <ac:chgData name="Hardage, Kyle@DWR" userId="25bc0861-d998-4ee8-b32c-a85f6bd2dadb" providerId="ADAL" clId="{20B13ECB-F494-4829-A163-6032D600EEED}" dt="2026-05-14T21:59:11.356" v="22529" actId="478"/>
          <ac:spMkLst>
            <pc:docMk/>
            <pc:sldMk cId="2928050033" sldId="513"/>
            <ac:spMk id="3" creationId="{1A999030-BD24-CCF7-230D-9533FC7EDA3D}"/>
          </ac:spMkLst>
        </pc:spChg>
        <pc:spChg chg="add del mod">
          <ac:chgData name="Hardage, Kyle@DWR" userId="25bc0861-d998-4ee8-b32c-a85f6bd2dadb" providerId="ADAL" clId="{20B13ECB-F494-4829-A163-6032D600EEED}" dt="2026-05-14T21:59:13.755" v="22530" actId="478"/>
          <ac:spMkLst>
            <pc:docMk/>
            <pc:sldMk cId="2928050033" sldId="513"/>
            <ac:spMk id="5" creationId="{AE6C3CD4-6E7E-7901-7431-CCA2BDD23F58}"/>
          </ac:spMkLst>
        </pc:spChg>
        <pc:picChg chg="add mod">
          <ac:chgData name="Hardage, Kyle@DWR" userId="25bc0861-d998-4ee8-b32c-a85f6bd2dadb" providerId="ADAL" clId="{20B13ECB-F494-4829-A163-6032D600EEED}" dt="2026-05-14T22:00:05.492" v="22544" actId="1076"/>
          <ac:picMkLst>
            <pc:docMk/>
            <pc:sldMk cId="2928050033" sldId="513"/>
            <ac:picMk id="7" creationId="{179E2326-7D25-6112-1DC0-92FE4C2B6B83}"/>
          </ac:picMkLst>
        </pc:picChg>
      </pc:sldChg>
      <pc:sldMasterChg chg="delSldLayout">
        <pc:chgData name="Hardage, Kyle@DWR" userId="25bc0861-d998-4ee8-b32c-a85f6bd2dadb" providerId="ADAL" clId="{20B13ECB-F494-4829-A163-6032D600EEED}" dt="2026-05-12T00:35:18.393" v="3531" actId="47"/>
        <pc:sldMasterMkLst>
          <pc:docMk/>
          <pc:sldMasterMk cId="3423905104" sldId="2147484139"/>
        </pc:sldMasterMkLst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7BD6A-383E-964C-AD92-23F37B2395A1}" type="datetimeFigureOut">
              <a:rPr lang="en-US" smtClean="0"/>
              <a:t>2026-05-14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0456C-B818-6348-AF78-71CBB3499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67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4T07:03:29.02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46,'0'-1,"1"-1,-1 1,1-1,-1 1,1 0,-1-1,1 1,0 0,0-1,0 1,0 0,0 0,0 0,0 0,0 0,0 0,1 0,-1 0,0 0,0 0,1 1,-1-1,1 1,-1-1,1 1,2-1,45-8,-45 8,108-7,154 9,-99 2,3501-3,-3656 0,-1 0,1 1,0 0,15 5,-1 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4T07:03:30.34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3967 1087,'-1141'-74,"861"43,-607-34,-173 69,1009-4,0 2,0 2,0 2,-64 18,95-18,2 0,-1 1,1 2,0-1,0 2,-17 13,25-16,1 1,-1 1,2-1,-1 1,1 1,1 0,0 0,0 0,1 1,-10 21,8-6,0-1,2 1,0 1,2-1,-1 31,6 136,0-158,2 0,1 0,2 0,1-1,2 0,1 0,2-1,1-1,2 0,1 0,1-2,2 0,36 45,-3-21,1-1,4-3,104 72,-76-66,2-5,3-3,2-4,1-4,3-4,116 28,-9-18,415 40,-411-73,1-9,0-10,280-43,-249 7,-1-10,370-134,-194 21,-7-17,501-308,-533 245,-118 45,-122 72,-118 109,-1 0,0-2,-1 0,18-35,-30 50,0 0,0-1,-1 0,0 1,0-1,0 0,-1 0,0 0,0 0,-1 0,0 0,0-1,-1 1,0 0,0 0,-1 0,1 1,-2-1,1 0,-1 1,0-1,-7-11,-5-2,-1 0,-1 0,0 2,-40-33,39 36,-46-42,-3 2,-2 4,-2 2,-143-71,94 67,-3 6,-2 5,-1 6,-2 5,0 6,-2 6,-1 5,0 6,0 5,-1 7,1 5,1 6,-244 60,272-45,3 5,0 4,3 5,2 3,-131 89,148-81,1 4,4 2,2 4,3 3,4 3,-79 111,76-78,5 2,5 2,4 3,-53 167,40-60,-56 331,46 106,70-511,7-1,30 215,-23-299,3-1,2 0,3-1,44 100,-45-124,2-1,1-1,1 0,2-2,1 0,1-1,1-2,48 39,-26-32,54 30,24 16,-98-54,-11-4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4T07:03:31.0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11816 7629,'-24'-6,"1"0,-1 2,0 0,-46 0,28 2,-102-4,0 7,1 5,-169 30,-89 42,-156 40,-263 63,-200 46,-2143 415,-11-57,2518-469,187-36,-12 6,392-73,88-12,-1-1,1 0,0 0,0 0,0 0,-1 0,1 0,0 0,0 0,0 0,0-1,-1 1,1 0,0-1,0 1,0-1,0 0,0 1,0-1,0 0,0 1,0-1,0 0,0 0,1 0,-1 0,0 0,0 0,1 0,-1 0,1 0,-1 0,0-2,0-4,1 1,0-1,0 1,1 0,-1-1,3-6,0-12,22-171,35-137,71-145,110-136,160-160,158-116,1189-1407,228 196,-1256 1427,-115 138,-151 159,-147 143,-117 112,-187 121,9-7,0 1,1 1,1 1,-1 0,19-5,-29 9,1 1,-1 0,1 0,-1 0,1 0,-1 0,1 1,-1-1,0 1,1 0,-1 0,0 0,1 1,-1-1,0 1,0-1,0 1,0 0,-1 1,1-1,-1 0,1 1,-1-1,0 1,1 0,0 2,7 12,-1 0,-1 0,-1 1,0 0,6 30,33 195,-12 113,-13 108,-22 105,-52 527,-34 5,-27 464,104-1409,16 210,-6-361,2 19,1 0,7 26,-9-47,0 1,0-1,0 0,0 1,0-1,1 0,-1 0,1 0,0 0,0 0,0 0,0 0,1-1,-1 1,1-1,-1 1,1-1,0 0,0 0,0-1,3 3,-2-4,-1 0,1 1,-1-1,0-1,1 1,-1 0,0-1,1 0,-1 1,0-1,0-1,1 1,-1 0,0-1,0 0,0 1,-1-1,1 0,3-4,56-55,-49 47,64-78,84-129,-36 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4T07:03:29.02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46,'0'-1,"1"-1,-1 1,1-1,-1 1,1 0,-1-1,1 1,0 0,0-1,0 1,0 0,0 0,0 0,0 0,0 0,0 0,1 0,-1 0,0 0,0 0,1 1,-1-1,1 1,-1-1,1 1,2-1,45-8,-45 8,108-7,154 9,-99 2,3501-3,-3656 0,-1 0,1 1,0 0,15 5,-1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4T07:03:30.34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3967 1087,'-1141'-74,"861"43,-607-34,-173 69,1009-4,0 2,0 2,0 2,-64 18,95-18,2 0,-1 1,1 2,0-1,0 2,-17 13,25-16,1 1,-1 1,2-1,-1 1,1 1,1 0,0 0,0 0,1 1,-10 21,8-6,0-1,2 1,0 1,2-1,-1 31,6 136,0-158,2 0,1 0,2 0,1-1,2 0,1 0,2-1,1-1,2 0,1 0,1-2,2 0,36 45,-3-21,1-1,4-3,104 72,-76-66,2-5,3-3,2-4,1-4,3-4,116 28,-9-18,415 40,-411-73,1-9,0-10,280-43,-249 7,-1-10,370-134,-194 21,-7-17,501-308,-533 245,-118 45,-122 72,-118 109,-1 0,0-2,-1 0,18-35,-30 50,0 0,0-1,-1 0,0 1,0-1,0 0,-1 0,0 0,0 0,-1 0,0 0,0-1,-1 1,0 0,0 0,-1 0,1 1,-2-1,1 0,-1 1,0-1,-7-11,-5-2,-1 0,-1 0,0 2,-40-33,39 36,-46-42,-3 2,-2 4,-2 2,-143-71,94 67,-3 6,-2 5,-1 6,-2 5,0 6,-2 6,-1 5,0 6,0 5,-1 7,1 5,1 6,-244 60,272-45,3 5,0 4,3 5,2 3,-131 89,148-81,1 4,4 2,2 4,3 3,4 3,-79 111,76-78,5 2,5 2,4 3,-53 167,40-60,-56 331,46 106,70-511,7-1,30 215,-23-299,3-1,2 0,3-1,44 100,-45-124,2-1,1-1,1 0,2-2,1 0,1-1,1-2,48 39,-26-32,54 30,24 16,-98-54,-11-4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4T07:03:31.0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11816 7629,'-24'-6,"1"0,-1 2,0 0,-46 0,28 2,-102-4,0 7,1 5,-169 30,-89 42,-156 40,-263 63,-200 46,-2143 415,-11-57,2518-469,187-36,-12 6,392-73,88-12,-1-1,1 0,0 0,0 0,0 0,-1 0,1 0,0 0,0 0,0 0,0-1,-1 1,1 0,0-1,0 1,0-1,0 0,0 1,0-1,0 0,0 1,0-1,0 0,0 0,1 0,-1 0,0 0,0 0,1 0,-1 0,1 0,-1 0,0-2,0-4,1 1,0-1,0 1,1 0,-1-1,3-6,0-12,22-171,35-137,71-145,110-136,160-160,158-116,1189-1407,228 196,-1256 1427,-115 138,-151 159,-147 143,-117 112,-187 121,9-7,0 1,1 1,1 1,-1 0,19-5,-29 9,1 1,-1 0,1 0,-1 0,1 0,-1 0,1 1,-1-1,0 1,1 0,-1 0,0 0,1 1,-1-1,0 1,0-1,0 1,0 0,-1 1,1-1,-1 0,1 1,-1-1,0 1,1 0,0 2,7 12,-1 0,-1 0,-1 1,0 0,6 30,33 195,-12 113,-13 108,-22 105,-52 527,-34 5,-27 464,104-1409,16 210,-6-361,2 19,1 0,7 26,-9-47,0 1,0-1,0 0,0 1,0-1,1 0,-1 0,1 0,0 0,0 0,0 0,0 0,1-1,-1 1,1-1,-1 1,1-1,0 0,0 0,0-1,3 3,-2-4,-1 0,1 1,-1-1,0-1,1 1,-1 0,0-1,1 0,-1 1,0-1,0-1,1 1,-1 0,0-1,0 0,0 1,-1-1,1 0,3-4,56-55,-49 47,64-78,84-129,-36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75FD0-CBB3-2E43-916B-EF90ABFFEA1F}" type="datetimeFigureOut">
              <a:rPr lang="en-US" smtClean="0"/>
              <a:t>2026-05-14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C884C-2074-1E4E-8B7D-F3966173A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12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16422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32844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49266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65688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82110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98532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714954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531376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Quick survey of who is familiar with </a:t>
            </a:r>
            <a:r>
              <a:rPr lang="en-US" b="0" dirty="0" err="1"/>
              <a:t>geopackages</a:t>
            </a:r>
            <a:r>
              <a:rPr lang="en-US" b="0" dirty="0"/>
              <a:t>.</a:t>
            </a:r>
          </a:p>
          <a:p>
            <a:r>
              <a:rPr lang="en-US" b="0" dirty="0"/>
              <a:t>Late to the GIS game (2021), quickly learned about shapefiles and promptly sought alternatives (usually R-specific .</a:t>
            </a:r>
            <a:r>
              <a:rPr lang="en-US" b="0" dirty="0" err="1"/>
              <a:t>rds</a:t>
            </a:r>
            <a:r>
              <a:rPr lang="en-US" b="0" dirty="0"/>
              <a:t> and .</a:t>
            </a:r>
            <a:r>
              <a:rPr lang="en-US" b="0" dirty="0" err="1"/>
              <a:t>rda</a:t>
            </a:r>
            <a:r>
              <a:rPr lang="en-US" b="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2F7ED-2317-4F39-87D5-D2DA514665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002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57D69-80D4-B989-7325-A52FFA42F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6FCFFE-B2A5-3C20-6D75-0BB86BC5F7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A0ADD4-8D2D-3873-CADC-5A6AFD0219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23BCE-15C4-0262-BE92-DA8C604C64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2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F7196-F0AF-E73A-7FAB-C9DADCD98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7788F7-88E1-40EB-600F-7CCB7ECDDE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5D84CF-5F9D-2D1E-53DB-7FE066B43A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379D5-90DE-8450-A1F9-FCD111B8E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54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732F1-C42B-7447-714B-0AFD59896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07BFBB-818A-5DE5-0C00-D5D29A94A6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0362B3-B44B-897C-66EC-4E92E3763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1EC02-D40C-ED7C-BE14-93B343DD58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32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94F19-0335-7F83-55DE-DA1413D6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129A61-77F2-514B-1A0D-EC7AB2F916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43F04B-0BE8-31C0-1112-68B2A0026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338C8-08A7-A294-65BA-468B718314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66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D12D9-E66B-47F8-C529-39D09DFF5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1541DF-4066-41BD-BFF4-2056AB1445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3CA3EA-D7B2-3713-3737-3A712A254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798D2-6890-7671-9B4F-1993ECA6A0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36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8860A-7A5D-B5DA-7772-83E31598D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021C0A-9BED-934D-49CA-FEF95B168C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DD8E98-6BDA-C047-B33B-E04D4898E7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009B6-9163-81AD-FD28-8ABA35648E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51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38E04-1E23-2FF0-F808-ABB7A3AD2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1D676B-B077-34BE-2881-C40853ECDA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6D65A9-9787-E1CE-559B-D83C9BD75C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03A6F-5CAB-F2A5-9959-8F76437A5C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63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8BE0C-E298-D5C7-03B4-1A2479D72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2526CC-98ED-9B26-1C3B-261C099FB5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54567F-DEC4-5256-448A-C4CE48C78B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A6AC5-24EB-F298-88AD-548917986D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96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E8384-164F-CF1D-CCEA-498D1A5A4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97AF50-6F29-2282-388D-BE105116E2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9130E0-FC40-5100-25A2-AE4CDFFAE0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3F1DD-CE59-2972-761A-B19B2B28CA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57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9FE46-7CD1-3D69-D560-CE426E0D4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BFB295-277D-3399-E734-0479EFC19C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5B311B-D798-F14E-213A-3E37E16EF8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18866-1588-23C2-D289-A1A4D34801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52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5CF08-8516-0ECF-769B-77C9EC017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B162AC-2A7A-8956-08A9-80FEABC4FB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2DEE0B-0A44-92B9-1939-5AC6A30AB9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Presentation is text heavy, cannot cover everything, but use as a reference later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41F41-5C01-9F8A-53E3-7D76165FBE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29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BC942-6545-D680-F13E-E6B53FE0F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8AB2E4-D439-1880-006F-1AB26BAB5C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8F96E0-3A13-3635-E98B-EAA626B75A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24EFE-1B3B-77A8-9640-DA690F4DE4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657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C4DB7-FF57-F885-A264-3B40836C0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88EB29-AABE-BADC-8B85-D658E7463B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65F9C7-52DB-DC7E-81B8-ED7F0A886B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4D66C-E977-ECCB-C500-AA1317E890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704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43C92-A66C-A982-5D09-9B8C468DF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6BD5CE-3A8E-D1FA-6394-7BCE759E90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8B3829-88CB-AB8F-CCF6-53208C3D09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720B0-7720-4851-5325-81FAD2DAF3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574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B1F4A-9A78-09ED-C771-ACDB669FC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356E57-C21E-05ED-D428-BA1ADE3A29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873274-19E8-33BE-A81E-10CB2DF7F2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17C7A-35F5-59B7-A635-C905E61B9B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997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C4DA2-686C-4E18-F920-ED367BB37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0A63E2-94DB-5268-3635-96B8478864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72FC54-ED3C-D4C2-229C-74F09D34EC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31F29-F69E-1DE7-F147-220F3DCD6C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131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0AC0D-9ED2-C8D2-A908-197951DE4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BC31C2-4124-F4B0-603B-EF28524077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162686-1000-93FE-5F6B-C06A5718C5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0AAA6-31D5-DE9D-FB1E-E42A335959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775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5D832-05EF-3E99-9FF2-AF044BF97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BE2A0E-1E28-DFC0-D561-8D67AC40D6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2F45B6-36A0-80D3-482E-28085224FD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501A99-713D-D8ED-DA36-613E04113B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630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4F736-CCA8-4F8D-560D-E81DEC858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01F537-4290-78DC-7C34-203BE28F50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54B31F-C66C-5797-B25A-1D3044C62F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B05FC-1772-8065-CEEF-CA56F8C4F2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713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D0A23-3D29-DD9E-A769-926AA9FBA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C5C7F8-A079-AB61-1B15-982A61516D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B516D6-EF92-49C2-0590-8FDCC1A09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6D25F-BFD7-D1B2-009F-B5A7D14A8A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977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42FC8-9EDD-138E-9064-FA9D56A00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604FE5-EF41-6915-7EA9-2B4581AFBF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2E1347-5818-AB78-7223-459AFBEA15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1FE88-1688-43A6-3881-81CDFAFFA9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97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Presentation is text heavy, cannot cover everything, but use as a reference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389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F2A2F-E520-0C6C-417A-7639FC0AF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97702C-FF8F-5E6C-5036-38BC42DCD1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E6B5DF-EC30-FD28-3FD9-6B0D917C3B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1C052-9F69-1CA0-FE87-87493CCA9C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784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28065-2707-5A9A-4AB2-2F2D8B3B2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E5BC34-BF4F-D4BB-9AC0-2F538EDF64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668EAA-D024-27B4-D43E-02D5911CC3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517FD-B8C0-95F1-25B6-08BEE1FED5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218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747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9E30A-0510-BAA7-7A4A-5475E098A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F00E29-0FED-E237-7D0A-8B43D09E5E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62DD1F-813A-37C3-A074-8F7D9B2428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FBF98-3CA7-B7B1-06EA-2E42CF1635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033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5BBDD-2D69-A461-E5F8-0F65EDD46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162C0A-18B7-E2B7-11AD-DFF5CC76B9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69518-F82F-34EA-3DB5-CF05B64CCC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52B4D-C36D-DB58-AFB5-982C1B444C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02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C9276-8020-D667-9E9C-9EA04AE5E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BE6484-A23A-074E-60D7-3C439C929A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54D22E-61E3-142E-B8D9-73704F6D71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15990-1E21-618B-D0BA-81A03ACB2B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08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E8806-596B-7CE1-8F60-39A3E74B5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D57CB-BCF6-AF62-B3EC-855552AA79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2B3E4D-6265-8560-E3F9-2C64D074B0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06648-207A-C84A-EF69-F3C91970E7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67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7DDE4-BBDE-69AE-D488-828B10612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E54078-E764-7CD0-79E3-DB9FF7ADA0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6469A5-A78B-FE25-5F89-C8D761B46E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AB93F-31BB-5E04-D5D1-429AE57FFA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07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5E0D0-C165-5172-F592-09A282DAB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873B99-80C3-6359-C71D-AF08A82432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1DB780-422A-EB59-547E-071C5AAA8A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5B8A6-0A84-12B1-2151-AEB8F22494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23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7BD48-15C0-1D6C-A9EE-E1604E134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0E65E3-5E45-B7F5-DB3E-ACE0097B16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C393E1-204A-5AD4-5C22-79B9A2E38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40E1F-8AA2-A015-92E3-66E6482559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16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942A9-089F-7DB5-674B-9870EB090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925EB4-94A2-2AEB-F715-2BFCAA9B0E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3D9EB6-F66A-61EF-15C9-A226F57FF6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30832-1E8F-9F3F-EBD1-A2F66A27D6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62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 Character Title Slide 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7223369"/>
            <a:ext cx="18288000" cy="219209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500" b="0" i="1" kern="700" spc="45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Place a 1020px x 164px picture here.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954284" y="2625636"/>
            <a:ext cx="16476988" cy="2105025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6500" b="1" i="0" spc="-600" baseline="0">
                <a:solidFill>
                  <a:schemeClr val="accent1"/>
                </a:solidFill>
              </a:defRPr>
            </a:lvl1pPr>
            <a:lvl2pPr marL="685794" indent="0">
              <a:buFontTx/>
              <a:buNone/>
              <a:defRPr sz="16500" b="1" i="0" spc="-825">
                <a:solidFill>
                  <a:schemeClr val="accent1"/>
                </a:solidFill>
              </a:defRPr>
            </a:lvl2pPr>
            <a:lvl3pPr marL="1371590" indent="0">
              <a:buFontTx/>
              <a:buNone/>
              <a:defRPr sz="16500" b="1" i="0" spc="-825">
                <a:solidFill>
                  <a:schemeClr val="accent1"/>
                </a:solidFill>
              </a:defRPr>
            </a:lvl3pPr>
            <a:lvl4pPr marL="2057384" indent="0">
              <a:buFontTx/>
              <a:buNone/>
              <a:defRPr sz="16500" b="1" i="0" spc="-825">
                <a:solidFill>
                  <a:schemeClr val="accent1"/>
                </a:solidFill>
              </a:defRPr>
            </a:lvl4pPr>
            <a:lvl5pPr marL="2743178" indent="0">
              <a:buFontTx/>
              <a:buNone/>
              <a:defRPr sz="16500" b="1" i="0" spc="-825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 Short Title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17142" y="5037618"/>
            <a:ext cx="12621532" cy="923925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39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Single line Subtitle of 40 character or less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981876" y="2840282"/>
            <a:ext cx="9864684" cy="54054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kern="800" spc="630">
                <a:solidFill>
                  <a:schemeClr val="bg1"/>
                </a:solidFill>
              </a:defRPr>
            </a:lvl1pPr>
          </a:lstStyle>
          <a:p>
            <a:r>
              <a:rPr lang="en-US" sz="1200" spc="450" dirty="0">
                <a:solidFill>
                  <a:schemeClr val="bg1">
                    <a:lumMod val="95000"/>
                  </a:schemeClr>
                </a:solidFill>
                <a:latin typeface="+mn-lt"/>
                <a:cs typeface="Arial"/>
              </a:rPr>
              <a:t>SUSTAINABLE GROUNDWATER MANAGEMENT OFFICE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13943929" y="5781075"/>
            <a:ext cx="3394746" cy="49182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FontTx/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   |   Date/Year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13943928" y="6218469"/>
            <a:ext cx="3636500" cy="54897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FontTx/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Presenter’s Name,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C5F48A-B1CA-532B-1516-99563373E19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2051280-3649-432F-A6BA-0354BB125D72}" type="datetime1">
              <a:rPr lang="en-US" smtClean="0"/>
              <a:t>2026-05-14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483D27-7940-2ECE-CCDA-0A44C3BF99F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6027D3-3BF4-F7A2-EACA-4E63A0E1C6C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EBB9111-F1CD-4B11-ABC8-74EDC986C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7142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99D01-8885-518C-E6B0-64E3D5DD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73992-B791-941C-D252-ACF65F7A4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1AB42-811A-3A7E-1682-4CA62D232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D699-3702-4711-904A-09DF2708218B}" type="datetime1">
              <a:rPr lang="en-US" smtClean="0"/>
              <a:t>2026-05-14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360F3-28BC-BEDE-35DC-D052EFDD3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0E67A-1DB1-0E67-4020-36F52A33B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E4B2-E202-45B5-803E-A56E7CFB5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0522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7FF8D-EB64-9BBF-D882-0F7F1B9D0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FAF04-1BDC-3F57-1C4C-E2EB03B77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D8845-7831-E168-3D67-41FE2F028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C069-FAFA-4321-8186-A76F325003E7}" type="datetime1">
              <a:rPr lang="en-US" smtClean="0"/>
              <a:t>2026-05-14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AF105-E295-3417-CFC1-1C3EEB8D0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959AF-465B-8D74-B287-8979EE1E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E4B2-E202-45B5-803E-A56E7CFB5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9046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C6DBC-D59A-1C25-3B0F-ED70F0B5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99E3E-0F9E-B73C-AC47-2813EAC12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AB4AC-D008-48FB-45AE-066CF638B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FCBFC-E52B-1DAC-3322-C7C6E4C76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8B1F-5D74-442D-833F-1C19DA45EB1F}" type="datetime1">
              <a:rPr lang="en-US" smtClean="0"/>
              <a:t>2026-05-14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93E47-609A-519D-BB6C-64C86C99A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2EFF0-E23C-BA98-4848-551104B5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E4B2-E202-45B5-803E-A56E7CFB5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8153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2BCB9-CA48-57F2-635B-0776C79E3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A2C64-17DF-4261-6DBA-09D1BDFB9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C7A70-6899-9D0F-F6EC-3EF82DB99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252D9-8CCB-8009-3003-C8A6D4C3C2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4A58B-0007-8C40-9E18-5272C6FAA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BC9B4C-CD9F-CE86-1208-40B803F1C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7404-1688-44AD-87E3-66717ABAC6EF}" type="datetime1">
              <a:rPr lang="en-US" smtClean="0"/>
              <a:t>2026-05-14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584FB1-A3FE-C7FC-7A40-327064080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E21CEA-EC37-BBD0-7FA9-A6F6F16FE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E4B2-E202-45B5-803E-A56E7CFB5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4905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4F2C4-C8F9-850B-A6FB-9C7D6198B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7B51B5-A5C0-8BD3-226D-AFA58DFC9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F65A-0474-4EEA-9D31-DB12A14FC9D6}" type="datetime1">
              <a:rPr lang="en-US" smtClean="0"/>
              <a:t>2026-05-14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CA1761-60C3-CB2E-7AAA-CD09949B3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1C33E-DB34-F374-7B9E-51AE8C2E1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E4B2-E202-45B5-803E-A56E7CFB5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6563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F621BD-56E8-DF10-4250-832D2A62F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1A2D-FF8E-4345-92A5-45A34B993826}" type="datetime1">
              <a:rPr lang="en-US" smtClean="0"/>
              <a:t>2026-05-14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D9D5AF-3AB6-AEC9-D5C6-6F17254ED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9C43E-CA9D-E346-D0F7-357FF325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E4B2-E202-45B5-803E-A56E7CFB5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3602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BD602-16DC-58F6-EFEB-BE7A724CF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650AB-B382-0294-632E-085E63486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FB9960-0323-B2D7-BFA2-497014DBC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8D26AA-B88C-BB6D-0231-E75724177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77E5-CFA1-4718-BC59-4C1DC5BBB2F2}" type="datetime1">
              <a:rPr lang="en-US" smtClean="0"/>
              <a:t>2026-05-14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3974B-E5B6-E739-FDC0-5CBFFE4B4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155FF-A2F6-0556-C252-99ABA155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E4B2-E202-45B5-803E-A56E7CFB5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1489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A1EB8-E6A9-01AC-14E2-FDEAE6FC4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DAD236-35C0-7697-73F2-DF29AED5F0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DC5932-C519-7666-1B2F-43F37E915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C3D42-FCD4-BCDC-B7CB-E1A4CC66D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A508-E40F-41AB-A401-0CDD09D52216}" type="datetime1">
              <a:rPr lang="en-US" smtClean="0"/>
              <a:t>2026-05-14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ED861B-19E9-22FE-584B-D8456B9B8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0C4BD-AB5A-77CC-C3FB-DCC4B64D3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E4B2-E202-45B5-803E-A56E7CFB5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3054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68323-7A97-EECB-3DEC-59C67C42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9C4E46-EFD0-811C-492A-8B6031F07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F976F-81C5-74C3-92B1-74F1CBDEA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8EC8C-B7B1-4778-9CE1-5E29414A5BE2}" type="datetime1">
              <a:rPr lang="en-US" smtClean="0"/>
              <a:t>2026-05-14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FB194-D2EE-B7B1-ED8C-0D0568BE3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947EE-131A-BE26-A0BD-9ED1A7D66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E4B2-E202-45B5-803E-A56E7CFB5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3171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E752B4-A1BA-6399-97D8-4D29C2E8D1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97A922-4FD8-6557-6C9B-13BB734DA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606D-B8AD-19CD-7232-D0E1E12F1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9AAA-AA96-4D0C-828B-517540FA73C3}" type="datetime1">
              <a:rPr lang="en-US" smtClean="0"/>
              <a:t>2026-05-14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B855D-EB4F-83FF-DF51-26D3FA77E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15D1F-A70D-D93C-F8FB-A8609D8EE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E4B2-E202-45B5-803E-A56E7CFB5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6003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FA0E99-DA8D-0881-030E-04091DCDE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C48C3-8B62-77BC-76FE-0753308E3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E28D-315E-4689-88AD-35862ED199C9}" type="datetime1">
              <a:rPr lang="en-US" smtClean="0"/>
              <a:t>2026-05-14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6AAAF-6399-C784-0005-4F404FB5A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53D98-F20A-8796-A736-919E9C5A5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9111-F1CD-4B11-ABC8-74EDC986C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8852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4480" y="1828800"/>
            <a:ext cx="15087600" cy="3228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0700" b="1">
                <a:solidFill>
                  <a:srgbClr val="0039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5063237"/>
            <a:ext cx="12344400" cy="10287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2C09CC-4844-E74B-B606-2BA6B0B8DC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7" y="9027606"/>
            <a:ext cx="5722467" cy="94367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B8CB2-A11A-243D-3C42-8D3B4EE2E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A15A-10A0-4E2F-9F9A-B00ABE8682B0}" type="datetime1">
              <a:rPr lang="en-US" smtClean="0"/>
              <a:t>2026-05-14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655C4-8529-BDE4-9594-D11418360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6415EF-45CD-CA57-0E3E-72D0A3340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579-E8C5-4F9B-82CC-13E86F42E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436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  <a:prstGeom prst="rect">
            <a:avLst/>
          </a:prstGeom>
        </p:spPr>
        <p:txBody>
          <a:bodyPr lIns="163284" tIns="81642" rIns="163284" bIns="81642" anchor="t"/>
          <a:lstStyle>
            <a:lvl1pPr algn="l">
              <a:defRPr sz="7100" b="1" cap="all">
                <a:solidFill>
                  <a:srgbClr val="0039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C8A8D3-7675-06A3-8949-27D12607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7C0B-D6D1-40F4-A349-78FCE4A234A1}" type="datetime1">
              <a:rPr lang="en-US" smtClean="0"/>
              <a:t>2026-05-14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E64F3B-09B4-5C44-6E35-16C706A7E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128B3-F74C-8435-3BAB-E312CCB2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579-E8C5-4F9B-82CC-13E86F42E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5325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  <a:alpha val="53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7200" b="1">
                <a:solidFill>
                  <a:srgbClr val="0039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6DF64-D588-980D-9BEE-7E58DD0EE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2510D-B471-4479-9E31-BEF37DADEB9B}" type="datetime1">
              <a:rPr lang="en-US" smtClean="0"/>
              <a:t>2026-05-14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C13F6-15E8-BD06-E6AD-27A5D6AA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D9238-291F-EDB8-D3FB-6203536B9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579-E8C5-4F9B-82CC-13E86F42E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1907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7200" b="1">
                <a:solidFill>
                  <a:srgbClr val="0039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FF89A-B0CC-EB95-7AFB-B2E04618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2436-0D3E-4348-90A9-D25DE56027DB}" type="datetime1">
              <a:rPr lang="en-US" smtClean="0"/>
              <a:t>2026-05-14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CA00C-F8F5-6732-2B7E-BFFAF8B0B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6F976-D15B-E3C6-CD0F-46CC50F2B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579-E8C5-4F9B-82CC-13E86F42E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3147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6"/>
            <a:ext cx="7547212" cy="2099231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7200" b="1">
                <a:solidFill>
                  <a:srgbClr val="0039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343701"/>
            <a:ext cx="8077200" cy="58455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0"/>
            <a:ext cx="8991600" cy="10286999"/>
          </a:xfrm>
          <a:prstGeom prst="rect">
            <a:avLst/>
          </a:prstGeom>
        </p:spPr>
        <p:txBody>
          <a:bodyPr lIns="163284" tIns="81642" rIns="163284" bIns="81642"/>
          <a:lstStyle>
            <a:lvl1pPr marL="0" indent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3EFE75-3655-8CCA-5979-AA362A82C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6431-0FEE-4156-B68F-462F5CA2BD45}" type="datetime1">
              <a:rPr lang="en-US" smtClean="0"/>
              <a:t>2026-05-14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C70EA2-FAE4-CD54-BDD9-BA5E54E3C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7FE63-6341-75C5-C9E3-830BB9123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579-E8C5-4F9B-82CC-13E86F42E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2039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-lef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6416" y="657617"/>
            <a:ext cx="7547212" cy="2099231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7200" b="1">
                <a:solidFill>
                  <a:srgbClr val="0039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689911" y="4121624"/>
            <a:ext cx="8077200" cy="5845545"/>
          </a:xfrm>
          <a:prstGeom prst="rect">
            <a:avLst/>
          </a:prstGeom>
        </p:spPr>
        <p:txBody>
          <a:bodyPr lIns="163284" tIns="81642" rIns="163284" bIns="81642"/>
          <a:lstStyle>
            <a:lvl1pPr marL="0" indent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13" y="1"/>
            <a:ext cx="8991600" cy="10286999"/>
          </a:xfrm>
          <a:prstGeom prst="rect">
            <a:avLst/>
          </a:prstGeom>
        </p:spPr>
        <p:txBody>
          <a:bodyPr lIns="163284" tIns="81642" rIns="163284" bIns="81642"/>
          <a:lstStyle>
            <a:lvl1pPr marL="0" indent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D032F-451D-0A3F-0246-62701F435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8078-A9AD-4AC2-907F-769092DBAED0}" type="datetime1">
              <a:rPr lang="en-US" smtClean="0"/>
              <a:t>2026-05-14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B5AB2-A1FB-BF5C-E064-A4F130977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813318-9D38-4426-DC0F-B3901615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579-E8C5-4F9B-82CC-13E86F42E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5108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9B686C-E6F3-9E41-A862-2FCA59EF7B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7" y="9027606"/>
            <a:ext cx="5722467" cy="94367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9EA5DE-618A-AA05-190E-96886439A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16E1-E711-4BA3-988D-D28F23C7B874}" type="datetime1">
              <a:rPr lang="en-US" smtClean="0"/>
              <a:t>2026-05-14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871B3E-7E2A-A179-01F7-2E93C92BF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3905B-9287-194F-E969-266ED05DC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579-E8C5-4F9B-82CC-13E86F42E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3514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text mar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3B127E-D81A-C345-90A7-DFFA50C568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5" y="8939292"/>
            <a:ext cx="4743708" cy="88111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73AD9E-20D5-5877-8F80-F13656958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1A6F-A78B-46EA-9925-14E2228D7101}" type="datetime1">
              <a:rPr lang="en-US" smtClean="0"/>
              <a:t>2026-05-14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2E0664-79AB-7A3A-4FFD-7CED5C498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40A463-024D-55C0-0EE0-F5BF68476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579-E8C5-4F9B-82CC-13E86F42E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8993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06F54B-8C90-D0D7-86C8-AE1F20D25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24DD-315C-4395-A30F-101B361C4689}" type="datetime1">
              <a:rPr lang="en-US" smtClean="0"/>
              <a:t>2026-05-14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1A2E5B-6982-3C96-9501-FE34F1441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0EF8A-CD31-F588-346A-41E4DBFAF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579-E8C5-4F9B-82CC-13E86F42E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9980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 Character Title Slide 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7223369"/>
            <a:ext cx="18288000" cy="219209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500" b="0" i="1" kern="700" spc="45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Place a 1020px x 164px picture here.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954284" y="2625636"/>
            <a:ext cx="16476988" cy="2105025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6500" b="1" i="0" spc="-600" baseline="0">
                <a:solidFill>
                  <a:schemeClr val="accent1"/>
                </a:solidFill>
              </a:defRPr>
            </a:lvl1pPr>
            <a:lvl2pPr marL="685794" indent="0">
              <a:buFontTx/>
              <a:buNone/>
              <a:defRPr sz="16500" b="1" i="0" spc="-825">
                <a:solidFill>
                  <a:schemeClr val="accent1"/>
                </a:solidFill>
              </a:defRPr>
            </a:lvl2pPr>
            <a:lvl3pPr marL="1371590" indent="0">
              <a:buFontTx/>
              <a:buNone/>
              <a:defRPr sz="16500" b="1" i="0" spc="-825">
                <a:solidFill>
                  <a:schemeClr val="accent1"/>
                </a:solidFill>
              </a:defRPr>
            </a:lvl3pPr>
            <a:lvl4pPr marL="2057384" indent="0">
              <a:buFontTx/>
              <a:buNone/>
              <a:defRPr sz="16500" b="1" i="0" spc="-825">
                <a:solidFill>
                  <a:schemeClr val="accent1"/>
                </a:solidFill>
              </a:defRPr>
            </a:lvl4pPr>
            <a:lvl5pPr marL="2743178" indent="0">
              <a:buFontTx/>
              <a:buNone/>
              <a:defRPr sz="16500" b="1" i="0" spc="-825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 Short Title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17142" y="5037618"/>
            <a:ext cx="12621532" cy="923925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39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Single line Subtitle of 40 character or less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981876" y="2840282"/>
            <a:ext cx="9864684" cy="54054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kern="800" spc="630">
                <a:solidFill>
                  <a:schemeClr val="bg1"/>
                </a:solidFill>
              </a:defRPr>
            </a:lvl1pPr>
          </a:lstStyle>
          <a:p>
            <a:r>
              <a:rPr lang="en-US" sz="1200" spc="450" dirty="0">
                <a:solidFill>
                  <a:schemeClr val="bg1">
                    <a:lumMod val="95000"/>
                  </a:schemeClr>
                </a:solidFill>
                <a:latin typeface="+mn-lt"/>
                <a:cs typeface="Arial"/>
              </a:rPr>
              <a:t>SUSTAINABLE GROUNDWATER MANAGEMENT OFFICE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13943929" y="5781075"/>
            <a:ext cx="3394746" cy="49182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FontTx/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   |   Date/Year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13943928" y="6218469"/>
            <a:ext cx="3636500" cy="54897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FontTx/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Presenter’s Name, Title</a:t>
            </a:r>
          </a:p>
        </p:txBody>
      </p:sp>
    </p:spTree>
    <p:extLst>
      <p:ext uri="{BB962C8B-B14F-4D97-AF65-F5344CB8AC3E}">
        <p14:creationId xmlns:p14="http://schemas.microsoft.com/office/powerpoint/2010/main" val="89909962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8000" b="0">
                <a:solidFill>
                  <a:srgbClr val="6A9EC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EDACD-29DB-2DE1-684C-EF400617A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8A3D-E725-4626-86B0-FBE1FCC61756}" type="datetime1">
              <a:rPr lang="en-US" smtClean="0"/>
              <a:t>2026-05-14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64CB1-B7F1-F2BE-040E-435A6E36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EDB8D-068B-0610-C60B-0317C75F2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9111-F1CD-4B11-ABC8-74EDC986C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7879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8000">
                <a:solidFill>
                  <a:srgbClr val="6A9EC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50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43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360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32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3200">
                <a:solidFill>
                  <a:schemeClr val="bg1">
                    <a:lumMod val="8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50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43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360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32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3200">
                <a:solidFill>
                  <a:schemeClr val="bg1">
                    <a:lumMod val="8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824092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7300" y="2756848"/>
            <a:ext cx="15773400" cy="4476465"/>
          </a:xfrm>
          <a:prstGeom prst="rect">
            <a:avLst/>
          </a:prstGeom>
        </p:spPr>
        <p:txBody>
          <a:bodyPr/>
          <a:lstStyle>
            <a:lvl1pPr>
              <a:defRPr sz="35000" b="1">
                <a:solidFill>
                  <a:srgbClr val="3D7296"/>
                </a:solidFill>
              </a:defRPr>
            </a:lvl1pPr>
          </a:lstStyle>
          <a:p>
            <a:r>
              <a:rPr lang="en-US" dirty="0"/>
              <a:t>10,000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1409700" y="7872756"/>
            <a:ext cx="15773399" cy="15836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Units of measurement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409700" y="1325562"/>
            <a:ext cx="15773399" cy="15836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Intro text</a:t>
            </a:r>
          </a:p>
        </p:txBody>
      </p:sp>
    </p:spTree>
    <p:extLst>
      <p:ext uri="{BB962C8B-B14F-4D97-AF65-F5344CB8AC3E}">
        <p14:creationId xmlns:p14="http://schemas.microsoft.com/office/powerpoint/2010/main" val="421185757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8AC321-AAC2-EB46-BF78-B36EF06C99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2" y="9029692"/>
            <a:ext cx="5692944" cy="93880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239912-5A03-208E-E3E3-E7226F608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2B824-867D-8106-8DAC-200021FC4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9111-F1CD-4B11-ABC8-74EDC986C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2543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text mar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4189B5-7827-F64A-8010-BFA7823E4A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5" y="8939292"/>
            <a:ext cx="4743708" cy="88111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5B06E-ECCB-1C66-51B8-9CEC93FCD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495F7-34B1-C939-701E-2F6122DA4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9111-F1CD-4B11-ABC8-74EDC986C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4754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CA66D9-AF5B-C0BF-C93E-5A8CAAF70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9AC9-DA01-4512-8D16-82BDF7568758}" type="datetime1">
              <a:rPr lang="en-US" smtClean="0"/>
              <a:t>2026-05-14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68F41F-E600-CFD9-65D1-B9C9166EE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05CAE-B2F9-56EE-1306-5AF889F7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9111-F1CD-4B11-ABC8-74EDC986C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0634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D28A7-B8E4-8C4F-FB31-BA81EB89C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18BB48-9610-D6C2-2C3E-34ED90C51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B4E52-1634-9BA3-7932-D492C2951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637E-84E4-4A1D-90F2-6CE42540AB14}" type="datetime1">
              <a:rPr lang="en-US" smtClean="0"/>
              <a:t>2026-05-14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932B7-039D-38B9-483A-223D9ED37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ED914-946E-E1E6-825E-B3E52FD0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E4B2-E202-45B5-803E-A56E7CFB5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9775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B2CE9-9474-0523-DB11-69D68FF60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FD3F8-E9FB-C3FD-BD40-910AC33ED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FF98E-B19B-EC39-048C-8A6F5886F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AEE824-82B7-4DC5-8BF4-0894E949A3BB}" type="datetime1">
              <a:rPr lang="en-US" smtClean="0"/>
              <a:t>2026-05-14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714B2-D9B0-A996-6D0A-03FFC32E4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6A539-A7B1-25F5-6A9A-9CB8FBD33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BB9111-F1CD-4B11-ABC8-74EDC986C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9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008" r:id="rId2"/>
    <p:sldLayoutId id="2147484007" r:id="rId3"/>
    <p:sldLayoutId id="2147484009" r:id="rId4"/>
    <p:sldLayoutId id="2147484151" r:id="rId5"/>
    <p:sldLayoutId id="2147484012" r:id="rId6"/>
    <p:sldLayoutId id="2147484156" r:id="rId7"/>
    <p:sldLayoutId id="2147484155" r:id="rId8"/>
  </p:sldLayoutIdLst>
  <p:transition>
    <p:fade/>
  </p:transition>
  <p:hf hdr="0" ftr="0" dt="0"/>
  <p:txStyles>
    <p:titleStyle>
      <a:lvl1pPr algn="ctr" defTabSz="816422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816422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defTabSz="816422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defTabSz="816422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defTabSz="81642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defTabSz="816422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899013-DC4D-E7A3-CDDF-07A2D009B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BA866-52AB-7860-7D37-9BBA8E329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1B4BD-8FF0-953E-AEDA-A565B3AA79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1D0DD6-3940-46D1-97D8-587C3780A583}" type="datetime1">
              <a:rPr lang="en-US" smtClean="0"/>
              <a:t>2026-05-14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2427F-2D1F-EDBA-0ED6-58090B377B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7438F-B73A-624D-956E-F907D3C8E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DEE4B2-E202-45B5-803E-A56E7CFB5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9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  <a:alpha val="47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E8D3F9-DBC5-BB31-A6AA-16D65574C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BE628-8140-14BC-0FEE-C1296E316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29F22-639F-883D-C214-E430A5414B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B777E8-6614-4013-B124-07FA52062A85}" type="datetime1">
              <a:rPr lang="en-US" smtClean="0"/>
              <a:t>2026-05-14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E32FA-D962-3401-F930-B43795C18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D4B3B-1BF1-1FBB-D2F1-D40F9582A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E7E579-E8C5-4F9B-82CC-13E86F42E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0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4" r:id="rId4"/>
    <p:sldLayoutId id="2147484152" r:id="rId5"/>
    <p:sldLayoutId id="2147484154" r:id="rId6"/>
    <p:sldLayoutId id="2147484145" r:id="rId7"/>
    <p:sldLayoutId id="2147484157" r:id="rId8"/>
    <p:sldLayoutId id="2147484146" r:id="rId9"/>
    <p:sldLayoutId id="2147484159" r:id="rId10"/>
  </p:sldLayoutIdLst>
  <p:transition>
    <p:fade/>
  </p:transition>
  <p:hf hdr="0" ftr="0" dt="0"/>
  <p:txStyles>
    <p:titleStyle>
      <a:lvl1pPr algn="ctr" defTabSz="816422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816422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defTabSz="816422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defTabSz="816422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defTabSz="81642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defTabSz="816422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.xml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customXml" Target="../ink/ink1.xml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5.xml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customXml" Target="../ink/ink4.xml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eopandas.org/en/stable/docs/user_guide/io.html" TargetMode="External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ispo.fi/en/blog/geopackage-vs-postgis/" TargetMode="External"/><Relationship Id="rId13" Type="http://schemas.openxmlformats.org/officeDocument/2006/relationships/hyperlink" Target="https://qgis-in-mineral-exploration.readthedocs.io/en/latest/source/geological_data/geopackages.html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www.touchgis.app/blog/what-is-geopackage-gpkg" TargetMode="External"/><Relationship Id="rId12" Type="http://schemas.openxmlformats.org/officeDocument/2006/relationships/hyperlink" Target="https://geopandas.org/en/stable/docs/user_guide/io.html" TargetMode="External"/><Relationship Id="rId17" Type="http://schemas.openxmlformats.org/officeDocument/2006/relationships/hyperlink" Target="https://cawater.sharepoint.com/:f:/r/teams/egc/Shared%20Documents/Open%20Source%20GIS/QGIS%20Training%20Material/QGIS%20Training%20Videos/GeoPackage%20Creation%20and%20Conversion%20Training%20Videos?csf=1&amp;web=1&amp;e=MM3WgL" TargetMode="External"/><Relationship Id="rId2" Type="http://schemas.openxmlformats.org/officeDocument/2006/relationships/notesSlide" Target="../notesSlides/notesSlide33.xml"/><Relationship Id="rId16" Type="http://schemas.openxmlformats.org/officeDocument/2006/relationships/hyperlink" Target="https://www.geopackage.org/" TargetMode="Externa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esri.com/arcgis-blog/products/product/data-management/how-to-use-ogc-geopackages-in-arcgis-pro" TargetMode="External"/><Relationship Id="rId11" Type="http://schemas.openxmlformats.org/officeDocument/2006/relationships/hyperlink" Target="https://cran.r-project.org/web/packages/gpkg/vignettes/intro.html" TargetMode="External"/><Relationship Id="rId5" Type="http://schemas.openxmlformats.org/officeDocument/2006/relationships/hyperlink" Target="http://switchfromshapefile.org/" TargetMode="External"/><Relationship Id="rId15" Type="http://schemas.openxmlformats.org/officeDocument/2006/relationships/hyperlink" Target="https://github.com/enochtangg/quick-SQL-cheatsheet" TargetMode="External"/><Relationship Id="rId10" Type="http://schemas.openxmlformats.org/officeDocument/2006/relationships/hyperlink" Target="https://mgimond.github.io/Spatial/reading-and-writing-spatial-data-in-r.html" TargetMode="External"/><Relationship Id="rId4" Type="http://schemas.openxmlformats.org/officeDocument/2006/relationships/hyperlink" Target="https://r.geocompx.org/read-write" TargetMode="External"/><Relationship Id="rId9" Type="http://schemas.openxmlformats.org/officeDocument/2006/relationships/hyperlink" Target="https://www.geoeasy.world/blog/comparing-shapefiles-and-geopackages-gpkg-a-detailed-analysis" TargetMode="External"/><Relationship Id="rId14" Type="http://schemas.openxmlformats.org/officeDocument/2006/relationships/hyperlink" Target="https://pro.arcgis.com/en/pro-app/latest/help/data/databases/work-with-sqlite-databases-in-arcgis-pro.htm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386349" y="2816519"/>
            <a:ext cx="11250359" cy="2498331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6600" b="0" spc="-15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Beyond the Shapefile</a:t>
            </a:r>
          </a:p>
          <a:p>
            <a:pPr algn="l"/>
            <a:br>
              <a:rPr lang="en-US" sz="4800" b="0" spc="-15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b="0" spc="-15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Why GeoPackage is the Modern </a:t>
            </a:r>
            <a:br>
              <a:rPr lang="en-US" sz="4800" b="0" spc="-15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b="0" spc="-15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Standard for Open Spatial Data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714480" y="4724253"/>
            <a:ext cx="10718006" cy="92392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0FD1489-DCDE-45FF-887F-3A17EA10A628}"/>
              </a:ext>
            </a:extLst>
          </p:cNvPr>
          <p:cNvSpPr txBox="1">
            <a:spLocks/>
          </p:cNvSpPr>
          <p:nvPr/>
        </p:nvSpPr>
        <p:spPr>
          <a:xfrm>
            <a:off x="10433154" y="6986397"/>
            <a:ext cx="6692399" cy="2716753"/>
          </a:xfrm>
          <a:prstGeom prst="rect">
            <a:avLst/>
          </a:prstGeom>
        </p:spPr>
        <p:txBody>
          <a:bodyPr vert="horz"/>
          <a:lstStyle>
            <a:lvl1pPr marL="0" indent="0" algn="l" defTabSz="457196" rtl="0" eaLnBrk="1" latinLnBrk="0" hangingPunct="1">
              <a:lnSpc>
                <a:spcPct val="150000"/>
              </a:lnSpc>
              <a:spcBef>
                <a:spcPct val="20000"/>
              </a:spcBef>
              <a:buFontTx/>
              <a:buNone/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44" indent="-285748" algn="l" defTabSz="45719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1" indent="-228598" algn="l" defTabSz="45719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87" indent="-228598" algn="l" defTabSz="45719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3" indent="-228598" algn="l" defTabSz="45719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0" indent="-228598" algn="l" defTabSz="45719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6" indent="-228598" algn="l" defTabSz="45719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72" indent="-228598" algn="l" defTabSz="45719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9" indent="-228598" algn="l" defTabSz="45719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 algn="r" defTabSz="685794">
              <a:lnSpc>
                <a:spcPct val="100000"/>
              </a:lnSpc>
              <a:defRPr/>
            </a:pPr>
            <a:r>
              <a:rPr lang="en-US" sz="3600" dirty="0">
                <a:solidFill>
                  <a:prstClr val="white"/>
                </a:solidFill>
                <a:latin typeface="Arial"/>
              </a:rPr>
              <a:t>Kyle Hardage, PhD, PG</a:t>
            </a:r>
          </a:p>
          <a:p>
            <a:pPr indent="-342900" algn="r" defTabSz="685794">
              <a:lnSpc>
                <a:spcPct val="100000"/>
              </a:lnSpc>
              <a:defRPr/>
            </a:pPr>
            <a:r>
              <a:rPr lang="en-US" sz="2800" dirty="0">
                <a:solidFill>
                  <a:prstClr val="white"/>
                </a:solidFill>
                <a:latin typeface="Arial"/>
              </a:rPr>
              <a:t>Engineering Geologist</a:t>
            </a:r>
          </a:p>
          <a:p>
            <a:pPr indent="-342900" algn="r" defTabSz="685794">
              <a:lnSpc>
                <a:spcPct val="100000"/>
              </a:lnSpc>
              <a:defRPr/>
            </a:pPr>
            <a:r>
              <a:rPr lang="en-US" sz="2400" dirty="0">
                <a:solidFill>
                  <a:prstClr val="white"/>
                </a:solidFill>
                <a:latin typeface="Arial"/>
              </a:rPr>
              <a:t>California Department of Water Resources</a:t>
            </a:r>
          </a:p>
          <a:p>
            <a:pPr indent="-342900" algn="r" defTabSz="685794">
              <a:lnSpc>
                <a:spcPct val="100000"/>
              </a:lnSpc>
              <a:defRPr/>
            </a:pPr>
            <a:r>
              <a:rPr lang="en-US" sz="2400" dirty="0">
                <a:solidFill>
                  <a:prstClr val="white"/>
                </a:solidFill>
                <a:latin typeface="Arial"/>
              </a:rPr>
              <a:t>Sustainable Groundwater Management Office</a:t>
            </a:r>
          </a:p>
          <a:p>
            <a:pPr indent="-342900" algn="r" defTabSz="685794">
              <a:lnSpc>
                <a:spcPct val="100000"/>
              </a:lnSpc>
              <a:defRPr/>
            </a:pPr>
            <a:r>
              <a:rPr lang="en-US" sz="2400" dirty="0">
                <a:solidFill>
                  <a:prstClr val="white"/>
                </a:solidFill>
                <a:latin typeface="Arial"/>
              </a:rPr>
              <a:t>IEP Meeting</a:t>
            </a:r>
          </a:p>
          <a:p>
            <a:pPr indent="-342900" algn="r" defTabSz="685794">
              <a:lnSpc>
                <a:spcPct val="100000"/>
              </a:lnSpc>
              <a:defRPr/>
            </a:pPr>
            <a:r>
              <a:rPr lang="en-US" sz="2400" dirty="0">
                <a:solidFill>
                  <a:prstClr val="white"/>
                </a:solidFill>
                <a:latin typeface="Arial"/>
              </a:rPr>
              <a:t>May 14,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5390C5-C22C-574D-BBB7-968BDBA115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2" y="9029692"/>
            <a:ext cx="5692944" cy="9388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A28044-B4E1-884A-16E1-6E45E5859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6741" y="2158535"/>
            <a:ext cx="3318812" cy="44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6765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6165C-9C49-3747-A3E7-36AD7C430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A0FA2-9DC2-563E-F06F-5ED934C1D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Under the hood: Structured Query Language (SQL)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5E137F3-2EA3-6668-FC17-B6F8739B2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579-E8C5-4F9B-82CC-13E86F42E1A0}" type="slidenum">
              <a:rPr lang="en-US" sz="3200" smtClean="0">
                <a:latin typeface="+mj-lt"/>
              </a:rPr>
              <a:t>10</a:t>
            </a:fld>
            <a:endParaRPr lang="en-US" sz="3200" dirty="0"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7EE2CFB-CF36-0A20-F0F5-EB8C1BEBFE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2" y="9393176"/>
            <a:ext cx="3488761" cy="575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5F5A30-17C7-20DE-BFC1-38755673A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1264" y="2607215"/>
            <a:ext cx="8021123" cy="630520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EFEDBE0-9424-66BB-0F9E-28478B615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085511"/>
            <a:ext cx="7540052" cy="6788945"/>
          </a:xfrm>
        </p:spPr>
        <p:txBody>
          <a:bodyPr>
            <a:noAutofit/>
          </a:bodyPr>
          <a:lstStyle/>
          <a:p>
            <a:pPr fontAlgn="ctr"/>
            <a:r>
              <a:rPr lang="en-US" sz="2800" dirty="0"/>
              <a:t>SQL was developed to interact with data in relational database management systems (RDBMS)</a:t>
            </a:r>
          </a:p>
          <a:p>
            <a:pPr fontAlgn="ctr"/>
            <a:r>
              <a:rPr lang="en-US" sz="2800" dirty="0"/>
              <a:t>Describes relational algebra to access many records at once</a:t>
            </a:r>
          </a:p>
          <a:p>
            <a:pPr fontAlgn="ctr"/>
            <a:r>
              <a:rPr lang="en-US" sz="2800" dirty="0"/>
              <a:t>Declarative verbs form SQL statements</a:t>
            </a:r>
          </a:p>
          <a:p>
            <a:pPr fontAlgn="ctr"/>
            <a:r>
              <a:rPr lang="en-US" sz="2800" dirty="0"/>
              <a:t>Various dialects depending on the RDMBS, but generally similar</a:t>
            </a:r>
          </a:p>
          <a:p>
            <a:pPr lvl="1" fontAlgn="ctr"/>
            <a:r>
              <a:rPr lang="en-US" sz="1800" dirty="0"/>
              <a:t>Example: SELECT vs. select</a:t>
            </a:r>
            <a:br>
              <a:rPr lang="en-US" sz="1800" dirty="0"/>
            </a:br>
            <a:r>
              <a:rPr lang="en-US" sz="1800" dirty="0"/>
              <a:t>	           SELECT * vs. select</a:t>
            </a:r>
            <a:br>
              <a:rPr lang="en-US" sz="1800" dirty="0"/>
            </a:br>
            <a:r>
              <a:rPr lang="en-US" sz="1800" dirty="0"/>
              <a:t>	           IN vs. %in%</a:t>
            </a:r>
          </a:p>
        </p:txBody>
      </p:sp>
    </p:spTree>
    <p:extLst>
      <p:ext uri="{BB962C8B-B14F-4D97-AF65-F5344CB8AC3E}">
        <p14:creationId xmlns:p14="http://schemas.microsoft.com/office/powerpoint/2010/main" val="72801942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A179C-C772-E00D-4A55-801505A09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E8864-AB18-E966-89AD-EFE365BF5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Under the hood: SQL and SQLite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7BD20-AAB0-712F-5F2E-82B8E6D73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640" y="2085511"/>
            <a:ext cx="5726242" cy="6788945"/>
          </a:xfrm>
        </p:spPr>
        <p:txBody>
          <a:bodyPr>
            <a:noAutofit/>
          </a:bodyPr>
          <a:lstStyle/>
          <a:p>
            <a:pPr fontAlgn="ctr"/>
            <a:r>
              <a:rPr lang="en-US" sz="2800" dirty="0"/>
              <a:t>You already know Structured Query Language (SQL)</a:t>
            </a:r>
          </a:p>
          <a:p>
            <a:pPr fontAlgn="ctr"/>
            <a:endParaRPr lang="en-US" sz="2800" dirty="0"/>
          </a:p>
          <a:p>
            <a:pPr fontAlgn="ctr"/>
            <a:endParaRPr lang="en-US" sz="2800" dirty="0"/>
          </a:p>
          <a:p>
            <a:pPr fontAlgn="ctr"/>
            <a:endParaRPr lang="en-US" sz="2800" dirty="0"/>
          </a:p>
          <a:p>
            <a:pPr fontAlgn="ctr"/>
            <a:endParaRPr lang="en-US" sz="2800" dirty="0"/>
          </a:p>
          <a:p>
            <a:pPr fontAlgn="ctr"/>
            <a:endParaRPr lang="en-US" sz="28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E92C039-654F-2844-4CEC-491CC7ABC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579-E8C5-4F9B-82CC-13E86F42E1A0}" type="slidenum">
              <a:rPr lang="en-US" sz="3200" smtClean="0">
                <a:latin typeface="+mj-lt"/>
              </a:rPr>
              <a:t>11</a:t>
            </a:fld>
            <a:endParaRPr lang="en-US" sz="3200" dirty="0"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613C98C-72A4-1C23-D085-4A03BAF5D5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2" y="9393176"/>
            <a:ext cx="3488761" cy="575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E10382-3A71-6B23-61ED-FF98189C6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73" y="3728569"/>
            <a:ext cx="2984254" cy="51458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8918B2-C32F-141F-B0D4-E32A38626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7148" y="3481742"/>
            <a:ext cx="7343236" cy="1714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9A3190-52E4-5BAE-47EF-535490E668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704" y="8313101"/>
            <a:ext cx="2806730" cy="1533574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AC403CC-5926-8AA1-C674-D290E36C80A6}"/>
              </a:ext>
            </a:extLst>
          </p:cNvPr>
          <p:cNvSpPr txBox="1">
            <a:spLocks/>
          </p:cNvSpPr>
          <p:nvPr/>
        </p:nvSpPr>
        <p:spPr>
          <a:xfrm>
            <a:off x="6701453" y="2085510"/>
            <a:ext cx="3926998" cy="1437179"/>
          </a:xfrm>
          <a:prstGeom prst="rect">
            <a:avLst/>
          </a:prstGeom>
        </p:spPr>
        <p:txBody>
          <a:bodyPr vert="horz" lIns="163284" tIns="81642" rIns="163284" bIns="81642" rtlCol="0">
            <a:noAutofit/>
          </a:bodyPr>
          <a:lstStyle>
            <a:lvl1pPr marL="612317" indent="-612317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spcAft>
                <a:spcPts val="0"/>
              </a:spcAft>
            </a:pPr>
            <a:r>
              <a:rPr lang="en-US" sz="2800" dirty="0"/>
              <a:t>SQL verbs inspire </a:t>
            </a:r>
            <a:r>
              <a:rPr lang="en-US" sz="2800" dirty="0" err="1"/>
              <a:t>tidyverse</a:t>
            </a:r>
            <a:r>
              <a:rPr lang="en-US" sz="2800" dirty="0"/>
              <a:t> functions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37F34C7-E867-CACF-E894-ED5DDE6B26B6}"/>
              </a:ext>
            </a:extLst>
          </p:cNvPr>
          <p:cNvSpPr txBox="1">
            <a:spLocks/>
          </p:cNvSpPr>
          <p:nvPr/>
        </p:nvSpPr>
        <p:spPr>
          <a:xfrm>
            <a:off x="12915900" y="2106400"/>
            <a:ext cx="4669773" cy="1437179"/>
          </a:xfrm>
          <a:prstGeom prst="rect">
            <a:avLst/>
          </a:prstGeom>
        </p:spPr>
        <p:txBody>
          <a:bodyPr vert="horz" lIns="163284" tIns="81642" rIns="163284" bIns="81642" rtlCol="0">
            <a:noAutofit/>
          </a:bodyPr>
          <a:lstStyle>
            <a:lvl1pPr marL="612317" indent="-612317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spcAft>
                <a:spcPts val="0"/>
              </a:spcAft>
            </a:pPr>
            <a:r>
              <a:rPr lang="en-US" sz="2800" dirty="0" err="1"/>
              <a:t>ArcPro</a:t>
            </a:r>
            <a:r>
              <a:rPr lang="en-US" sz="2800" dirty="0"/>
              <a:t> uses SQL verbs (union and intersect derive from SQL)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7CD165A-C48C-548B-2CAE-8764FC28B6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536" y="8341519"/>
            <a:ext cx="3114675" cy="1466850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5A3CE65-BC2F-46B2-E3CD-9A4B6441C353}"/>
              </a:ext>
            </a:extLst>
          </p:cNvPr>
          <p:cNvSpPr txBox="1">
            <a:spLocks/>
          </p:cNvSpPr>
          <p:nvPr/>
        </p:nvSpPr>
        <p:spPr>
          <a:xfrm>
            <a:off x="5250188" y="7257886"/>
            <a:ext cx="6829527" cy="2102680"/>
          </a:xfrm>
          <a:prstGeom prst="rect">
            <a:avLst/>
          </a:prstGeom>
        </p:spPr>
        <p:txBody>
          <a:bodyPr vert="horz" lIns="163284" tIns="81642" rIns="163284" bIns="81642" rtlCol="0">
            <a:noAutofit/>
          </a:bodyPr>
          <a:lstStyle>
            <a:lvl1pPr marL="612317" indent="-612317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spcAft>
                <a:spcPts val="0"/>
              </a:spcAft>
            </a:pPr>
            <a:r>
              <a:rPr lang="en-US" sz="2800" dirty="0"/>
              <a:t>SQLite is just a lightweight database developed for mobile applications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DD3D6E-BDE3-F362-AC45-248E46D7DB1D}"/>
              </a:ext>
            </a:extLst>
          </p:cNvPr>
          <p:cNvGrpSpPr/>
          <p:nvPr/>
        </p:nvGrpSpPr>
        <p:grpSpPr>
          <a:xfrm>
            <a:off x="13236635" y="3620837"/>
            <a:ext cx="4505782" cy="5815538"/>
            <a:chOff x="13236635" y="3620837"/>
            <a:chExt cx="4505782" cy="581553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91BDA41-7D84-0EBE-2591-93675984068D}"/>
                </a:ext>
              </a:extLst>
            </p:cNvPr>
            <p:cNvGrpSpPr/>
            <p:nvPr/>
          </p:nvGrpSpPr>
          <p:grpSpPr>
            <a:xfrm>
              <a:off x="13236635" y="3620837"/>
              <a:ext cx="4505782" cy="5815538"/>
              <a:chOff x="13236635" y="3620837"/>
              <a:chExt cx="4505782" cy="581553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F8A8943-3792-9515-2DDA-3535BC4DA4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3296"/>
              <a:stretch>
                <a:fillRect/>
              </a:stretch>
            </p:blipFill>
            <p:spPr>
              <a:xfrm>
                <a:off x="13236635" y="3620837"/>
                <a:ext cx="4505782" cy="5815538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D49C726-F5C6-AFAD-CE47-B680CC3E6D25}"/>
                  </a:ext>
                </a:extLst>
              </p:cNvPr>
              <p:cNvSpPr/>
              <p:nvPr/>
            </p:nvSpPr>
            <p:spPr>
              <a:xfrm>
                <a:off x="13236635" y="5366479"/>
                <a:ext cx="569306" cy="239842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6F15F07-6768-06AE-3B9D-6CADF83145D7}"/>
                  </a:ext>
                </a:extLst>
              </p:cNvPr>
              <p:cNvSpPr/>
              <p:nvPr/>
            </p:nvSpPr>
            <p:spPr>
              <a:xfrm>
                <a:off x="13434755" y="6684739"/>
                <a:ext cx="569306" cy="239842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31CB706-0F98-008D-2141-615DAB60B038}"/>
                  </a:ext>
                </a:extLst>
              </p:cNvPr>
              <p:cNvSpPr/>
              <p:nvPr/>
            </p:nvSpPr>
            <p:spPr>
              <a:xfrm>
                <a:off x="13236635" y="7887483"/>
                <a:ext cx="569306" cy="239842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BDFDC64-FD03-9359-65E7-73C5D2593156}"/>
                  </a:ext>
                </a:extLst>
              </p:cNvPr>
              <p:cNvSpPr/>
              <p:nvPr/>
            </p:nvSpPr>
            <p:spPr>
              <a:xfrm>
                <a:off x="15400715" y="8299607"/>
                <a:ext cx="569306" cy="239842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87F962-E459-6BE4-AA03-E6687F8A6767}"/>
                  </a:ext>
                </a:extLst>
              </p:cNvPr>
              <p:cNvSpPr/>
              <p:nvPr/>
            </p:nvSpPr>
            <p:spPr>
              <a:xfrm>
                <a:off x="14112934" y="6667500"/>
                <a:ext cx="944185" cy="239842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44090AF-84EF-A572-EAD4-DFF6903452F1}"/>
                </a:ext>
              </a:extLst>
            </p:cNvPr>
            <p:cNvCxnSpPr/>
            <p:nvPr/>
          </p:nvCxnSpPr>
          <p:spPr>
            <a:xfrm flipH="1">
              <a:off x="16550640" y="5951220"/>
              <a:ext cx="137160" cy="3810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32024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FC2EF-40BE-B6F9-7CC6-F95B4E300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68C60-13BA-AAD6-4246-B2444681F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Under the hood: SQLite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7AF48EF-9A62-19F5-2F27-DE8415166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579-E8C5-4F9B-82CC-13E86F42E1A0}" type="slidenum">
              <a:rPr lang="en-US" sz="3200" smtClean="0">
                <a:latin typeface="+mj-lt"/>
              </a:rPr>
              <a:t>12</a:t>
            </a:fld>
            <a:endParaRPr lang="en-US" sz="3200" dirty="0"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41A576F-FC9D-7FC1-CC47-2646943354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2" y="9393176"/>
            <a:ext cx="3488761" cy="57532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75E5047-6378-CB29-5D6D-C5DF18787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85511"/>
            <a:ext cx="14270635" cy="6788945"/>
          </a:xfrm>
        </p:spPr>
        <p:txBody>
          <a:bodyPr>
            <a:noAutofit/>
          </a:bodyPr>
          <a:lstStyle/>
          <a:p>
            <a:pPr fontAlgn="ctr"/>
            <a:r>
              <a:rPr lang="en-US" sz="4400" dirty="0"/>
              <a:t>SQLite is: </a:t>
            </a:r>
          </a:p>
          <a:p>
            <a:pPr lvl="1" fontAlgn="ctr"/>
            <a:r>
              <a:rPr lang="en-US" sz="3000" dirty="0"/>
              <a:t>lightweight, file-based relational database</a:t>
            </a:r>
          </a:p>
          <a:p>
            <a:pPr lvl="1" fontAlgn="ctr"/>
            <a:r>
              <a:rPr lang="en-US" sz="3000" dirty="0"/>
              <a:t>Transaction-safe edits</a:t>
            </a:r>
          </a:p>
          <a:p>
            <a:pPr lvl="1" fontAlgn="ctr"/>
            <a:r>
              <a:rPr lang="en-US" sz="3000" dirty="0"/>
              <a:t>Efficient spatial indexing (R*Tree)</a:t>
            </a:r>
          </a:p>
          <a:p>
            <a:pPr lvl="1" fontAlgn="ctr"/>
            <a:r>
              <a:rPr lang="en-US" sz="3000" dirty="0"/>
              <a:t>SQL </a:t>
            </a:r>
            <a:r>
              <a:rPr lang="en-US" sz="3000" dirty="0" err="1"/>
              <a:t>queryable</a:t>
            </a:r>
            <a:r>
              <a:rPr lang="en-US" sz="3000" dirty="0"/>
              <a:t> attributes and metadata</a:t>
            </a:r>
          </a:p>
          <a:p>
            <a:pPr lvl="1" fontAlgn="ctr"/>
            <a:r>
              <a:rPr lang="en-US" sz="3000" dirty="0"/>
              <a:t>Scalability to very large datasets</a:t>
            </a:r>
          </a:p>
          <a:p>
            <a:pPr lvl="1" fontAlgn="ctr"/>
            <a:r>
              <a:rPr lang="en-US" sz="3000" dirty="0"/>
              <a:t>read/write performance advantage over shapefiles (complex geometries)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79225E-A74F-642E-6A8C-45C7F20671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631" y="535782"/>
            <a:ext cx="31146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9158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2DED4-8568-EBBE-A917-43AD72BC9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1BFB4-8201-2CF2-A224-B6DE0B3F4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Advantages &amp; Disadvantages of GPKG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DBB1F-93FD-393D-59B2-AA8AB182D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15691"/>
            <a:ext cx="8501296" cy="6788945"/>
          </a:xfrm>
        </p:spPr>
        <p:txBody>
          <a:bodyPr>
            <a:noAutofit/>
          </a:bodyPr>
          <a:lstStyle/>
          <a:p>
            <a:pPr marL="0" indent="0" fontAlgn="ctr">
              <a:buNone/>
            </a:pPr>
            <a:r>
              <a:rPr lang="en-US" sz="2800" dirty="0"/>
              <a:t>Advantages (against .shp in particular)</a:t>
            </a:r>
          </a:p>
          <a:p>
            <a:pPr fontAlgn="ctr"/>
            <a:r>
              <a:rPr lang="en-US" sz="2800" dirty="0"/>
              <a:t>Supports multiple feature classes, rasters, and tables in one file (modern functionality)</a:t>
            </a:r>
          </a:p>
          <a:p>
            <a:pPr fontAlgn="ctr"/>
            <a:r>
              <a:rPr lang="en-US" sz="2800" dirty="0"/>
              <a:t>Field names with real length, real data types, real null handling</a:t>
            </a:r>
          </a:p>
          <a:p>
            <a:pPr fontAlgn="ctr"/>
            <a:r>
              <a:rPr lang="en-US" sz="2800" dirty="0"/>
              <a:t>Built-in metadata tables</a:t>
            </a:r>
          </a:p>
          <a:p>
            <a:pPr fontAlgn="ctr"/>
            <a:r>
              <a:rPr lang="en-US" sz="2800" dirty="0"/>
              <a:t>Naming flexibility and fewer corrupted files</a:t>
            </a:r>
          </a:p>
          <a:p>
            <a:pPr fontAlgn="ctr"/>
            <a:r>
              <a:rPr lang="en-US" sz="2800" dirty="0"/>
              <a:t>Transferability between software environments</a:t>
            </a:r>
          </a:p>
          <a:p>
            <a:pPr fontAlgn="ctr"/>
            <a:r>
              <a:rPr lang="en-US" sz="2800" dirty="0"/>
              <a:t>Fast loading for scripting workflows (Python, R, command line)</a:t>
            </a:r>
          </a:p>
          <a:p>
            <a:pPr fontAlgn="ctr"/>
            <a:r>
              <a:rPr lang="en-US" sz="2800" dirty="0"/>
              <a:t>More robust for cloud storage, versioning systems, and collaboration</a:t>
            </a:r>
          </a:p>
          <a:p>
            <a:pPr fontAlgn="ctr"/>
            <a:r>
              <a:rPr lang="en-US" sz="2800" dirty="0"/>
              <a:t>Efficient (native) querying</a:t>
            </a:r>
          </a:p>
          <a:p>
            <a:pPr fontAlgn="ctr"/>
            <a:r>
              <a:rPr lang="en-US" sz="2800" dirty="0"/>
              <a:t>Superior for large / complex datasets</a:t>
            </a:r>
          </a:p>
          <a:p>
            <a:pPr fontAlgn="ctr"/>
            <a:r>
              <a:rPr lang="en-US" sz="2800" dirty="0"/>
              <a:t>Portable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EE1DEF4-7AD0-9A7F-79E0-CA5424CC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579-E8C5-4F9B-82CC-13E86F42E1A0}" type="slidenum">
              <a:rPr lang="en-US" sz="3200" smtClean="0">
                <a:latin typeface="+mj-lt"/>
              </a:rPr>
              <a:t>13</a:t>
            </a:fld>
            <a:endParaRPr lang="en-US" sz="3200" dirty="0"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9F258EE-2EAC-0251-FDAD-779FCA0FBF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2" y="9393176"/>
            <a:ext cx="3488761" cy="57532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9050B19-8592-4F2D-6A15-2A5565D40875}"/>
              </a:ext>
            </a:extLst>
          </p:cNvPr>
          <p:cNvSpPr txBox="1">
            <a:spLocks/>
          </p:cNvSpPr>
          <p:nvPr/>
        </p:nvSpPr>
        <p:spPr>
          <a:xfrm>
            <a:off x="9415696" y="1815691"/>
            <a:ext cx="7000407" cy="6788945"/>
          </a:xfrm>
          <a:prstGeom prst="rect">
            <a:avLst/>
          </a:prstGeom>
        </p:spPr>
        <p:txBody>
          <a:bodyPr vert="horz" lIns="163284" tIns="81642" rIns="163284" bIns="81642" rtlCol="0">
            <a:noAutofit/>
          </a:bodyPr>
          <a:lstStyle>
            <a:lvl1pPr marL="612317" indent="-612317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spcAft>
                <a:spcPts val="0"/>
              </a:spcAft>
              <a:buFont typeface="Arial"/>
              <a:buNone/>
            </a:pPr>
            <a:r>
              <a:rPr lang="en-US" sz="2800" dirty="0"/>
              <a:t>Disadvantages</a:t>
            </a:r>
          </a:p>
          <a:p>
            <a:pPr fontAlgn="ctr">
              <a:spcAft>
                <a:spcPts val="0"/>
              </a:spcAft>
            </a:pPr>
            <a:r>
              <a:rPr lang="en-US" sz="2800" dirty="0"/>
              <a:t>SQLite is complex binary format in C-language not suitable for streaming</a:t>
            </a:r>
          </a:p>
          <a:p>
            <a:pPr fontAlgn="ctr">
              <a:spcAft>
                <a:spcPts val="0"/>
              </a:spcAft>
            </a:pPr>
            <a:r>
              <a:rPr lang="en-US" sz="2800" dirty="0"/>
              <a:t>Can be larger on-disk that .shp</a:t>
            </a:r>
          </a:p>
          <a:p>
            <a:pPr fontAlgn="ctr">
              <a:spcAft>
                <a:spcPts val="0"/>
              </a:spcAft>
            </a:pPr>
            <a:r>
              <a:rPr lang="en-US" sz="2800" dirty="0"/>
              <a:t>Not as widely supported (yet) as .shp, </a:t>
            </a:r>
            <a:r>
              <a:rPr lang="en-US" sz="2800" dirty="0" err="1"/>
              <a:t>GeoJSON</a:t>
            </a:r>
            <a:r>
              <a:rPr lang="en-US" sz="2800" dirty="0"/>
              <a:t>, KML</a:t>
            </a:r>
          </a:p>
          <a:p>
            <a:pPr lvl="1" fontAlgn="ctr">
              <a:spcAft>
                <a:spcPts val="0"/>
              </a:spcAft>
            </a:pPr>
            <a:r>
              <a:rPr lang="en-US" sz="2100" dirty="0"/>
              <a:t>Older software will likely never support it due to the same limitations inherent to shapefiles</a:t>
            </a:r>
          </a:p>
          <a:p>
            <a:pPr fontAlgn="ctr">
              <a:spcAft>
                <a:spcPts val="0"/>
              </a:spcAft>
            </a:pPr>
            <a:r>
              <a:rPr lang="en-US" sz="2800" dirty="0"/>
              <a:t>More complex for users unfamiliar with manipulating database structure</a:t>
            </a:r>
          </a:p>
          <a:p>
            <a:pPr lvl="1" fontAlgn="ctr">
              <a:spcAft>
                <a:spcPts val="0"/>
              </a:spcAft>
            </a:pPr>
            <a:r>
              <a:rPr lang="en-US" sz="2100" dirty="0"/>
              <a:t>But SQLite is well-documented</a:t>
            </a:r>
          </a:p>
        </p:txBody>
      </p:sp>
    </p:spTree>
    <p:extLst>
      <p:ext uri="{BB962C8B-B14F-4D97-AF65-F5344CB8AC3E}">
        <p14:creationId xmlns:p14="http://schemas.microsoft.com/office/powerpoint/2010/main" val="51235842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B501B-6DC9-CA00-704F-F45FA16DD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61E7-3D05-FF32-F618-C860BE912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GeoPackage vs. Geodatabase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FB7F9-4684-C0DC-F1F0-A82CCF9B7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85511"/>
            <a:ext cx="10540538" cy="6788945"/>
          </a:xfrm>
        </p:spPr>
        <p:txBody>
          <a:bodyPr>
            <a:noAutofit/>
          </a:bodyPr>
          <a:lstStyle/>
          <a:p>
            <a:pPr fontAlgn="ctr"/>
            <a:r>
              <a:rPr lang="en-US" sz="2800" dirty="0" err="1"/>
              <a:t>GeoPackages</a:t>
            </a:r>
            <a:r>
              <a:rPr lang="en-US" sz="2800" dirty="0"/>
              <a:t> solve a lot of problems of shapefiles but are not a drop-in replacement for ESRI Geodatabases</a:t>
            </a:r>
          </a:p>
          <a:p>
            <a:pPr lvl="1" fontAlgn="ctr"/>
            <a:r>
              <a:rPr lang="en-US" sz="2100" dirty="0"/>
              <a:t>Geodatabases are a proprietary .</a:t>
            </a:r>
            <a:r>
              <a:rPr lang="en-US" sz="2100" dirty="0" err="1"/>
              <a:t>gdb</a:t>
            </a:r>
            <a:r>
              <a:rPr lang="en-US" sz="2100" dirty="0"/>
              <a:t> directory with more file chaos than shapefiles but advanced functionality</a:t>
            </a:r>
          </a:p>
          <a:p>
            <a:pPr fontAlgn="ctr"/>
            <a:r>
              <a:rPr lang="en-US" sz="2800" dirty="0"/>
              <a:t>Compared to geodatabase, a </a:t>
            </a:r>
            <a:r>
              <a:rPr lang="en-US" sz="2800" dirty="0" err="1"/>
              <a:t>geopackage</a:t>
            </a:r>
            <a:r>
              <a:rPr lang="en-US" sz="2800" dirty="0"/>
              <a:t> </a:t>
            </a:r>
            <a:r>
              <a:rPr lang="en-US" sz="2800" b="1" i="1" dirty="0"/>
              <a:t>does not</a:t>
            </a:r>
            <a:r>
              <a:rPr lang="en-US" sz="2800" dirty="0"/>
              <a:t>:</a:t>
            </a:r>
          </a:p>
          <a:p>
            <a:pPr lvl="1" fontAlgn="ctr"/>
            <a:r>
              <a:rPr lang="en-US" sz="2100" dirty="0"/>
              <a:t>Support topology rules</a:t>
            </a:r>
          </a:p>
          <a:p>
            <a:pPr lvl="1" fontAlgn="ctr"/>
            <a:r>
              <a:rPr lang="en-US" sz="2100" dirty="0"/>
              <a:t>Support feature datasets</a:t>
            </a:r>
          </a:p>
          <a:p>
            <a:pPr lvl="1" fontAlgn="ctr"/>
            <a:r>
              <a:rPr lang="en-US" sz="2100" dirty="0"/>
              <a:t>Support relationship classes</a:t>
            </a:r>
          </a:p>
          <a:p>
            <a:pPr lvl="1" fontAlgn="ctr"/>
            <a:r>
              <a:rPr lang="en-US" sz="2100" dirty="0"/>
              <a:t>Support attribute rules</a:t>
            </a:r>
          </a:p>
          <a:p>
            <a:pPr lvl="1" fontAlgn="ctr"/>
            <a:r>
              <a:rPr lang="en-US" sz="2100" dirty="0"/>
              <a:t>Support domains</a:t>
            </a:r>
          </a:p>
          <a:p>
            <a:pPr lvl="1" fontAlgn="ctr"/>
            <a:r>
              <a:rPr lang="en-US" sz="2100" dirty="0"/>
              <a:t>Support geometric networks</a:t>
            </a:r>
          </a:p>
          <a:p>
            <a:pPr lvl="1" fontAlgn="ctr"/>
            <a:r>
              <a:rPr lang="en-US" sz="2100" dirty="0"/>
              <a:t>Support simultaneous user edits</a:t>
            </a:r>
          </a:p>
          <a:p>
            <a:pPr lvl="1" fontAlgn="ctr"/>
            <a:r>
              <a:rPr lang="en-US" sz="2100" dirty="0"/>
              <a:t>Publish to a hosted web layer</a:t>
            </a:r>
          </a:p>
          <a:p>
            <a:pPr lvl="1" fontAlgn="ctr"/>
            <a:r>
              <a:rPr lang="en-US" sz="2100" dirty="0"/>
              <a:t>Support ESRI-specific geoprocessing designed for .</a:t>
            </a:r>
            <a:r>
              <a:rPr lang="en-US" sz="2100" dirty="0" err="1"/>
              <a:t>gdb</a:t>
            </a:r>
            <a:endParaRPr lang="en-US" sz="2100" dirty="0"/>
          </a:p>
          <a:p>
            <a:pPr lvl="1" fontAlgn="ctr"/>
            <a:r>
              <a:rPr lang="en-US" sz="2100" dirty="0"/>
              <a:t>Auto-compress data</a:t>
            </a:r>
          </a:p>
          <a:p>
            <a:pPr fontAlgn="ctr"/>
            <a:r>
              <a:rPr lang="en-US" sz="2800" dirty="0"/>
              <a:t>However, many limitations (and more) apply to .shp anyway</a:t>
            </a:r>
          </a:p>
          <a:p>
            <a:pPr fontAlgn="ctr"/>
            <a:r>
              <a:rPr lang="en-US" sz="2800" dirty="0"/>
              <a:t>Some limitations may diminish through future extensibility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B0912FD-BC73-1C1E-02AC-404826C0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579-E8C5-4F9B-82CC-13E86F42E1A0}" type="slidenum">
              <a:rPr lang="en-US" sz="3200" smtClean="0">
                <a:latin typeface="+mj-lt"/>
              </a:rPr>
              <a:t>14</a:t>
            </a:fld>
            <a:endParaRPr lang="en-US" sz="3200" dirty="0"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0521501-B13E-3159-7E44-C9429FDE5D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2" y="9393176"/>
            <a:ext cx="3488761" cy="575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2D87E0-5A5E-1719-F5EA-ED093F3AB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886" y="2188291"/>
            <a:ext cx="4461232" cy="685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5861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0A013-4E2B-8721-AEA0-3E661534F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C9AC7-082F-DE97-1E11-4EB621A2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144508"/>
            <a:ext cx="16459200" cy="1714500"/>
          </a:xfrm>
        </p:spPr>
        <p:txBody>
          <a:bodyPr>
            <a:normAutofit fontScale="90000"/>
          </a:bodyPr>
          <a:lstStyle/>
          <a:p>
            <a:r>
              <a:rPr lang="en-US" dirty="0"/>
              <a:t>GPKG use across platforms</a:t>
            </a:r>
            <a:br>
              <a:rPr lang="en-US" dirty="0"/>
            </a:br>
            <a:r>
              <a:rPr lang="en-US" sz="5300" dirty="0"/>
              <a:t>QGIS, Arc Pro, R, Python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938EA08-7A4D-E98B-EC42-92411C51B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579-E8C5-4F9B-82CC-13E86F42E1A0}" type="slidenum">
              <a:rPr lang="en-US" sz="3200" smtClean="0">
                <a:latin typeface="+mj-lt"/>
              </a:rPr>
              <a:t>15</a:t>
            </a:fld>
            <a:endParaRPr lang="en-US" sz="3200" dirty="0"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3F982D2-6369-DEB0-08D1-5CA01F9286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2" y="9393176"/>
            <a:ext cx="3488761" cy="57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4761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E97C3-227E-621C-F7B0-60B8E71FD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64F12-B850-345F-550B-8F37B8B26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GPKG Creation and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AF244-48B6-0AF6-F8C6-D269B62EB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85511"/>
            <a:ext cx="8912755" cy="6788945"/>
          </a:xfrm>
        </p:spPr>
        <p:txBody>
          <a:bodyPr>
            <a:noAutofit/>
          </a:bodyPr>
          <a:lstStyle/>
          <a:p>
            <a:pPr fontAlgn="ctr"/>
            <a:r>
              <a:rPr lang="en-US" sz="3200" dirty="0"/>
              <a:t>As example, will utilize GIS geometry of a DWR groundwater model</a:t>
            </a:r>
          </a:p>
          <a:p>
            <a:pPr fontAlgn="ctr"/>
            <a:r>
              <a:rPr lang="en-US" sz="3200" dirty="0"/>
              <a:t>C2Vsim Fine Grid</a:t>
            </a:r>
          </a:p>
          <a:p>
            <a:pPr lvl="1" fontAlgn="ctr"/>
            <a:r>
              <a:rPr lang="en-US" sz="2400" dirty="0"/>
              <a:t>DWR groundwater-surface water model of the Central Valley</a:t>
            </a:r>
          </a:p>
          <a:p>
            <a:pPr lvl="1" fontAlgn="ctr"/>
            <a:r>
              <a:rPr lang="en-US" sz="2400" dirty="0"/>
              <a:t>Multiple spatial geometries defined for model areas</a:t>
            </a:r>
          </a:p>
          <a:p>
            <a:pPr fontAlgn="ctr"/>
            <a:r>
              <a:rPr lang="en-US" sz="3200" dirty="0"/>
              <a:t>C2VsimFG comes packaged with .shp of the model</a:t>
            </a:r>
          </a:p>
          <a:p>
            <a:pPr fontAlgn="ctr"/>
            <a:r>
              <a:rPr lang="en-US" sz="3200" dirty="0"/>
              <a:t>Analogously could consider ‘</a:t>
            </a:r>
            <a:r>
              <a:rPr lang="en-US" sz="3200" dirty="0" err="1"/>
              <a:t>deltamapr</a:t>
            </a:r>
            <a:r>
              <a:rPr lang="en-US" sz="3200" dirty="0"/>
              <a:t>’ pre-packaged spatial data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4DBB911-7999-A27F-9DD4-B8EF703AC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579-E8C5-4F9B-82CC-13E86F42E1A0}" type="slidenum">
              <a:rPr lang="en-US" sz="3200" smtClean="0">
                <a:latin typeface="+mj-lt"/>
              </a:rPr>
              <a:t>16</a:t>
            </a:fld>
            <a:endParaRPr lang="en-US" sz="3200" dirty="0"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7E8C08-A0B8-B650-59C7-459DE86E78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2" y="9393176"/>
            <a:ext cx="3488761" cy="57532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ECA784E-0284-5034-ADE0-F78AA1FB4BED}"/>
              </a:ext>
            </a:extLst>
          </p:cNvPr>
          <p:cNvGrpSpPr/>
          <p:nvPr/>
        </p:nvGrpSpPr>
        <p:grpSpPr>
          <a:xfrm>
            <a:off x="9827155" y="1541275"/>
            <a:ext cx="8161468" cy="7853063"/>
            <a:chOff x="8994099" y="1098397"/>
            <a:chExt cx="8994524" cy="829594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9ADA13C-9AB3-3EEF-A38A-69DA2AEA5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4099" y="1715067"/>
              <a:ext cx="8994524" cy="767927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E6F8588-02B4-8BED-CB19-28AF3F7A0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88538">
              <a:off x="15056374" y="1098397"/>
              <a:ext cx="2568052" cy="29960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417042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9A2BF-D45E-F9F2-8190-45228236C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D2142-8BB8-822B-F961-BD0BBCB5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QGIS: GPKG is native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8B6D4-6CB2-736F-9820-A2FF36F79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85511"/>
            <a:ext cx="10540538" cy="6788945"/>
          </a:xfrm>
        </p:spPr>
        <p:txBody>
          <a:bodyPr>
            <a:noAutofit/>
          </a:bodyPr>
          <a:lstStyle/>
          <a:p>
            <a:pPr fontAlgn="ctr"/>
            <a:r>
              <a:rPr lang="en-US" sz="4000" dirty="0"/>
              <a:t>GeoPackage is the first option for creating spatial data</a:t>
            </a:r>
          </a:p>
          <a:p>
            <a:pPr fontAlgn="ctr"/>
            <a:r>
              <a:rPr lang="en-US" sz="4000" dirty="0"/>
              <a:t>Note other options:</a:t>
            </a:r>
          </a:p>
          <a:p>
            <a:pPr lvl="1" fontAlgn="ctr"/>
            <a:r>
              <a:rPr lang="en-US" sz="3200" dirty="0"/>
              <a:t>They’re SQL-type databases!</a:t>
            </a:r>
          </a:p>
          <a:p>
            <a:pPr lvl="2" fontAlgn="ctr"/>
            <a:r>
              <a:rPr lang="en-US" sz="2500" dirty="0"/>
              <a:t>Microsoft SQL Server</a:t>
            </a:r>
          </a:p>
          <a:p>
            <a:pPr lvl="2" fontAlgn="ctr"/>
            <a:r>
              <a:rPr lang="en-US" sz="2500" dirty="0"/>
              <a:t>Oracle</a:t>
            </a:r>
          </a:p>
          <a:p>
            <a:pPr lvl="2" fontAlgn="ctr"/>
            <a:r>
              <a:rPr lang="en-US" sz="2500" dirty="0"/>
              <a:t>PostgreSQL</a:t>
            </a:r>
          </a:p>
          <a:p>
            <a:pPr lvl="2" fontAlgn="ctr"/>
            <a:r>
              <a:rPr lang="en-US" sz="2500" dirty="0" err="1"/>
              <a:t>SpatiaLite</a:t>
            </a:r>
            <a:endParaRPr lang="en-US" sz="25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EAF12DC-EEA1-7256-AB97-3762339C4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579-E8C5-4F9B-82CC-13E86F42E1A0}" type="slidenum">
              <a:rPr lang="en-US" sz="3200" smtClean="0">
                <a:latin typeface="+mj-lt"/>
              </a:rPr>
              <a:t>17</a:t>
            </a:fld>
            <a:endParaRPr lang="en-US" sz="3200" dirty="0"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6471156-6970-4CF0-1910-269999D8DE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2" y="9393176"/>
            <a:ext cx="3488761" cy="57532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61A36BD-7493-D03C-7E23-57CE1D8B2C88}"/>
              </a:ext>
            </a:extLst>
          </p:cNvPr>
          <p:cNvGrpSpPr/>
          <p:nvPr/>
        </p:nvGrpSpPr>
        <p:grpSpPr>
          <a:xfrm>
            <a:off x="12714112" y="1440840"/>
            <a:ext cx="3885234" cy="7745321"/>
            <a:chOff x="12714112" y="1440840"/>
            <a:chExt cx="3885234" cy="774532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8055AD1-BE18-4979-2098-0D55A71ED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14112" y="1440840"/>
              <a:ext cx="3885234" cy="7745321"/>
            </a:xfrm>
            <a:prstGeom prst="rect">
              <a:avLst/>
            </a:prstGeom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D722C6F-CFF4-8B81-8469-65BC0776CFCF}"/>
                </a:ext>
              </a:extLst>
            </p:cNvPr>
            <p:cNvCxnSpPr/>
            <p:nvPr/>
          </p:nvCxnSpPr>
          <p:spPr>
            <a:xfrm flipH="1">
              <a:off x="14345587" y="4661941"/>
              <a:ext cx="62771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580537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5F13B-54D5-4294-9CD3-06F215F30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A1BD4-0F6B-F52C-4371-69E46BA43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QGIS: GPKG is native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722A1-0C06-0C33-5CA8-5C43501C5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85511"/>
            <a:ext cx="7525062" cy="6788945"/>
          </a:xfrm>
        </p:spPr>
        <p:txBody>
          <a:bodyPr>
            <a:noAutofit/>
          </a:bodyPr>
          <a:lstStyle/>
          <a:p>
            <a:pPr fontAlgn="ctr"/>
            <a:r>
              <a:rPr lang="en-US" sz="2800" dirty="0"/>
              <a:t>As straightforward as Export &gt; Save Feature As &gt; </a:t>
            </a:r>
            <a:r>
              <a:rPr lang="en-US" sz="2800" dirty="0" err="1"/>
              <a:t>Geopackage</a:t>
            </a:r>
            <a:endParaRPr lang="en-US" sz="28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C9F557C-BF45-3E6E-8901-2E460E93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579-E8C5-4F9B-82CC-13E86F42E1A0}" type="slidenum">
              <a:rPr lang="en-US" sz="3200" smtClean="0">
                <a:latin typeface="+mj-lt"/>
              </a:rPr>
              <a:t>18</a:t>
            </a:fld>
            <a:endParaRPr lang="en-US" sz="3200" dirty="0"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DCD7CB7-377E-B535-322C-83D956793A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2" y="9393176"/>
            <a:ext cx="3488761" cy="5753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CF38767-20FD-C265-33A5-F6AF6A49F878}"/>
                  </a:ext>
                </a:extLst>
              </p14:cNvPr>
              <p14:cNvContentPartPr/>
              <p14:nvPr/>
            </p14:nvContentPartPr>
            <p14:xfrm>
              <a:off x="11767060" y="5155117"/>
              <a:ext cx="1582920" cy="16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CF38767-20FD-C265-33A5-F6AF6A49F87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49060" y="5119117"/>
                <a:ext cx="161856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E7DFC2C-058A-395D-DE2B-35FA92930EC8}"/>
                  </a:ext>
                </a:extLst>
              </p14:cNvPr>
              <p14:cNvContentPartPr/>
              <p14:nvPr/>
            </p14:nvContentPartPr>
            <p14:xfrm>
              <a:off x="11927980" y="4780357"/>
              <a:ext cx="2482560" cy="1686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E7DFC2C-058A-395D-DE2B-35FA92930E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09980" y="4744357"/>
                <a:ext cx="2518200" cy="175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A48A6A8-120E-6B04-E664-D746C9DA345C}"/>
                  </a:ext>
                </a:extLst>
              </p14:cNvPr>
              <p14:cNvContentPartPr/>
              <p14:nvPr/>
            </p14:nvContentPartPr>
            <p14:xfrm>
              <a:off x="7558660" y="3579397"/>
              <a:ext cx="4253760" cy="35164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A48A6A8-120E-6B04-E664-D746C9DA345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41020" y="3543757"/>
                <a:ext cx="4289400" cy="358812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64666E5-82AA-2AF7-4A1A-241BC91D10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723" y="2407754"/>
            <a:ext cx="6808743" cy="76744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51BC14-3BE6-EF0D-3275-B2BDF1F174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087" y="3579397"/>
            <a:ext cx="7335192" cy="341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6570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9B6D9-58AB-0A6B-7D07-E8C91734A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E2003-648D-790D-7C0C-205F537C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QGIS: GPKG is native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3CBFB-45E6-452D-0AD0-011BC14BF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71211"/>
            <a:ext cx="14671638" cy="575321"/>
          </a:xfrm>
        </p:spPr>
        <p:txBody>
          <a:bodyPr>
            <a:noAutofit/>
          </a:bodyPr>
          <a:lstStyle/>
          <a:p>
            <a:pPr fontAlgn="ctr"/>
            <a:r>
              <a:rPr lang="en-US" sz="2800" dirty="0"/>
              <a:t>Result: one gpkg containing layers that were originally each </a:t>
            </a:r>
            <a:r>
              <a:rPr lang="en-US" sz="2800" dirty="0" err="1"/>
              <a:t>shapfiles</a:t>
            </a:r>
            <a:endParaRPr lang="en-US" sz="28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81DBAF7-47AF-A358-3446-36E9F58B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579-E8C5-4F9B-82CC-13E86F42E1A0}" type="slidenum">
              <a:rPr lang="en-US" sz="3200" smtClean="0">
                <a:latin typeface="+mj-lt"/>
              </a:rPr>
              <a:t>19</a:t>
            </a:fld>
            <a:endParaRPr lang="en-US" sz="3200" dirty="0"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164AFA7-74F7-7699-6C23-16D076F132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2" y="9393176"/>
            <a:ext cx="3488761" cy="5753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B84E047-4B9A-1B71-D20D-6471D8CAA3F3}"/>
                  </a:ext>
                </a:extLst>
              </p14:cNvPr>
              <p14:cNvContentPartPr/>
              <p14:nvPr/>
            </p14:nvContentPartPr>
            <p14:xfrm>
              <a:off x="11767060" y="5155117"/>
              <a:ext cx="1582920" cy="16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B84E047-4B9A-1B71-D20D-6471D8CAA3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49060" y="5119117"/>
                <a:ext cx="161856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39E1EF5-C86D-69C2-FD1C-6E77B721E38A}"/>
                  </a:ext>
                </a:extLst>
              </p14:cNvPr>
              <p14:cNvContentPartPr/>
              <p14:nvPr/>
            </p14:nvContentPartPr>
            <p14:xfrm>
              <a:off x="11927980" y="4780357"/>
              <a:ext cx="2482560" cy="1686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39E1EF5-C86D-69C2-FD1C-6E77B721E3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09980" y="4744357"/>
                <a:ext cx="2518200" cy="175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7C50C59-245F-0ED2-C732-6CC8F973A5FC}"/>
                  </a:ext>
                </a:extLst>
              </p14:cNvPr>
              <p14:cNvContentPartPr/>
              <p14:nvPr/>
            </p14:nvContentPartPr>
            <p14:xfrm>
              <a:off x="7558660" y="3579397"/>
              <a:ext cx="4253760" cy="35164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7C50C59-245F-0ED2-C732-6CC8F973A5F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41020" y="3543757"/>
                <a:ext cx="4289400" cy="358812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23629A29-AC06-F92C-B87C-7F4FA2BF65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872"/>
          <a:stretch>
            <a:fillRect/>
          </a:stretch>
        </p:blipFill>
        <p:spPr>
          <a:xfrm>
            <a:off x="2701962" y="2373171"/>
            <a:ext cx="13178099" cy="6863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774431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8EF7C-D9EF-7401-2365-8A3528991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E4A7F-56C5-9BE1-0A28-AFA06BBEC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Menti survey results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4B31651-D73D-4876-42CE-20A053898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579-E8C5-4F9B-82CC-13E86F42E1A0}" type="slidenum">
              <a:rPr lang="en-US" sz="3200" smtClean="0">
                <a:latin typeface="+mj-lt"/>
              </a:rPr>
              <a:t>2</a:t>
            </a:fld>
            <a:endParaRPr lang="en-US" sz="3200" dirty="0"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BFDBE9F-D3B3-EEC0-161B-6BEF6997CC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2" y="9393176"/>
            <a:ext cx="3488761" cy="575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9E2326-7D25-6112-1DC0-92FE4C2B6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0222" y="2065911"/>
            <a:ext cx="14007555" cy="65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5003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ED3EE-6183-B035-FF32-DC90E19D1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81A38-2575-3933-95A1-84EBA3022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ArcGIS Pro: Working with GPKG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614DA-66AC-40A3-43AD-7B3F7D12F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85511"/>
            <a:ext cx="15411450" cy="6788945"/>
          </a:xfrm>
        </p:spPr>
        <p:txBody>
          <a:bodyPr>
            <a:noAutofit/>
          </a:bodyPr>
          <a:lstStyle/>
          <a:p>
            <a:pPr fontAlgn="ctr"/>
            <a:r>
              <a:rPr lang="en-US" sz="2800" dirty="0"/>
              <a:t>ESRI actually supports .gpkg to a limited extent (will explore later)</a:t>
            </a:r>
          </a:p>
          <a:p>
            <a:pPr fontAlgn="ctr"/>
            <a:endParaRPr lang="en-US" sz="28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DB4814E-498A-28AF-7721-7EA127B2A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579-E8C5-4F9B-82CC-13E86F42E1A0}" type="slidenum">
              <a:rPr lang="en-US" sz="3200" smtClean="0">
                <a:latin typeface="+mj-lt"/>
              </a:rPr>
              <a:t>20</a:t>
            </a:fld>
            <a:endParaRPr lang="en-US" sz="3200" dirty="0"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A467A8A-CB13-D91B-2E16-8ADCD3B2DA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2" y="9393176"/>
            <a:ext cx="3488761" cy="575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0D2123-564E-7FAE-1CE9-3118437C3F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54" y="2934487"/>
            <a:ext cx="13765546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2546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573C8-9B26-5D29-5EE1-29C58A476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D3E-D77B-CD89-8E41-DECE6F830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ArcGIS Pro: Working with GPKG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778C8-BE56-E43C-BC5B-8E9BAF230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85511"/>
            <a:ext cx="9848850" cy="6788945"/>
          </a:xfrm>
        </p:spPr>
        <p:txBody>
          <a:bodyPr>
            <a:noAutofit/>
          </a:bodyPr>
          <a:lstStyle/>
          <a:p>
            <a:pPr fontAlgn="ctr"/>
            <a:r>
              <a:rPr lang="en-US" sz="2800" dirty="0"/>
              <a:t>However, GPKG creation is obfuscated by not having an option to ‘export to GPKG’</a:t>
            </a:r>
          </a:p>
          <a:p>
            <a:pPr fontAlgn="ctr"/>
            <a:r>
              <a:rPr lang="en-US" sz="2800" dirty="0"/>
              <a:t>Searching for ‘</a:t>
            </a:r>
            <a:r>
              <a:rPr lang="en-US" sz="2800" dirty="0" err="1"/>
              <a:t>geopackge</a:t>
            </a:r>
            <a:r>
              <a:rPr lang="en-US" sz="2800" dirty="0"/>
              <a:t>’ brings up only one option, to add a raster to an existing GPKG</a:t>
            </a:r>
          </a:p>
          <a:p>
            <a:pPr fontAlgn="ctr"/>
            <a:r>
              <a:rPr lang="en-US" sz="2800" dirty="0"/>
              <a:t>Instead, create SQLite database and apply GPKG standard (note file type becomes .gpkg)</a:t>
            </a:r>
          </a:p>
          <a:p>
            <a:pPr fontAlgn="ctr"/>
            <a:endParaRPr lang="en-US" sz="28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12029F7-C431-35BE-9692-01B224A3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579-E8C5-4F9B-82CC-13E86F42E1A0}" type="slidenum">
              <a:rPr lang="en-US" sz="3200" smtClean="0">
                <a:latin typeface="+mj-lt"/>
              </a:rPr>
              <a:t>21</a:t>
            </a:fld>
            <a:endParaRPr lang="en-US" sz="3200" dirty="0"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B1A6E3-3E95-DF05-B032-5BCE2484E0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2" y="9393176"/>
            <a:ext cx="3488761" cy="575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D38533-AC52-91CF-9A20-52B6EA81F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098" y="5083420"/>
            <a:ext cx="7512677" cy="29299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296075-B9CA-56F6-6A09-30AFC2862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475" y="2126457"/>
            <a:ext cx="6366125" cy="2546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2A9AED-F6C4-C921-0278-63FEAECFDE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275" y="5107353"/>
            <a:ext cx="7181450" cy="497486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BF0560E-6799-AD5D-7575-6119A973C033}"/>
              </a:ext>
            </a:extLst>
          </p:cNvPr>
          <p:cNvCxnSpPr/>
          <p:nvPr/>
        </p:nvCxnSpPr>
        <p:spPr>
          <a:xfrm>
            <a:off x="7677150" y="5829300"/>
            <a:ext cx="3657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6ED21B-8D7D-B8C7-1DAA-B47F68034EDA}"/>
              </a:ext>
            </a:extLst>
          </p:cNvPr>
          <p:cNvCxnSpPr/>
          <p:nvPr/>
        </p:nvCxnSpPr>
        <p:spPr>
          <a:xfrm>
            <a:off x="10763250" y="6896100"/>
            <a:ext cx="18537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99142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F7536-A708-B1E6-DDCC-96782CFEC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CC493-EB49-95DC-568E-5E9CA57F4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ArcGIS Pro: Working with GPKG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46BE2-08A7-1A25-BE86-A55FDEFF5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85512"/>
            <a:ext cx="13906500" cy="1714500"/>
          </a:xfrm>
        </p:spPr>
        <p:txBody>
          <a:bodyPr>
            <a:noAutofit/>
          </a:bodyPr>
          <a:lstStyle/>
          <a:p>
            <a:pPr fontAlgn="ctr"/>
            <a:r>
              <a:rPr lang="en-US" sz="2800" dirty="0"/>
              <a:t>Now export shapefiles or </a:t>
            </a:r>
            <a:r>
              <a:rPr lang="en-US" sz="2800" dirty="0" err="1"/>
              <a:t>gdb</a:t>
            </a:r>
            <a:r>
              <a:rPr lang="en-US" sz="2800" dirty="0"/>
              <a:t> features to the GPKG you just created</a:t>
            </a:r>
          </a:p>
          <a:p>
            <a:pPr fontAlgn="ctr"/>
            <a:r>
              <a:rPr lang="en-US" sz="2800" dirty="0"/>
              <a:t>NOTE: selecting 1 item offers ‘export’ option, selecting multiple uses Feature classes(s) to Geodatabase (so ESRI is implicitly calling GPKG a geodatabase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FECE0D1-FE70-0E06-E9E3-F52FEC56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579-E8C5-4F9B-82CC-13E86F42E1A0}" type="slidenum">
              <a:rPr lang="en-US" sz="3200" smtClean="0">
                <a:latin typeface="+mj-lt"/>
              </a:rPr>
              <a:t>22</a:t>
            </a:fld>
            <a:endParaRPr lang="en-US" sz="3200" dirty="0"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950CBB1-C5BF-1BDE-EAA4-59DD10C1B2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2" y="9393176"/>
            <a:ext cx="3488761" cy="575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902257-28B8-76BA-1120-90BB37167D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25" y="4143674"/>
            <a:ext cx="4507188" cy="48570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601B10-22A1-2C8B-757C-F68F23FA8C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3413" y="4229910"/>
            <a:ext cx="2902109" cy="53046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E246D3-A270-55CD-6EA8-FB46B2F513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184" y="4189758"/>
            <a:ext cx="4564137" cy="26441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73561E-AD83-B6B1-225E-D3EC231820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262" y="4164776"/>
            <a:ext cx="4282558" cy="483592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74CEA07-524C-E402-EB96-6A00D6C2A0F2}"/>
              </a:ext>
            </a:extLst>
          </p:cNvPr>
          <p:cNvSpPr txBox="1"/>
          <p:nvPr/>
        </p:nvSpPr>
        <p:spPr>
          <a:xfrm>
            <a:off x="1428750" y="3657600"/>
            <a:ext cx="400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ptos" panose="020B0004020202020204" pitchFamily="34" charset="0"/>
              </a:rPr>
              <a:t>Export single feature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2EAE150-D481-032F-5D8D-032D6DC2DE00}"/>
              </a:ext>
            </a:extLst>
          </p:cNvPr>
          <p:cNvCxnSpPr/>
          <p:nvPr/>
        </p:nvCxnSpPr>
        <p:spPr>
          <a:xfrm flipV="1">
            <a:off x="1733550" y="4572000"/>
            <a:ext cx="5048250" cy="8953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3EC40A0-2F24-2163-8C67-A783B0AD40E6}"/>
              </a:ext>
            </a:extLst>
          </p:cNvPr>
          <p:cNvCxnSpPr/>
          <p:nvPr/>
        </p:nvCxnSpPr>
        <p:spPr>
          <a:xfrm flipV="1">
            <a:off x="11430000" y="4572000"/>
            <a:ext cx="3543300" cy="12573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9BBCEF3-EF2F-7F30-A8A0-0EBB69521DC8}"/>
              </a:ext>
            </a:extLst>
          </p:cNvPr>
          <p:cNvSpPr txBox="1"/>
          <p:nvPr/>
        </p:nvSpPr>
        <p:spPr>
          <a:xfrm>
            <a:off x="11246342" y="3727585"/>
            <a:ext cx="5424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ptos" panose="020B0004020202020204" pitchFamily="34" charset="0"/>
              </a:rPr>
              <a:t>[no verb] send? multiple feature</a:t>
            </a:r>
          </a:p>
        </p:txBody>
      </p:sp>
    </p:spTree>
    <p:extLst>
      <p:ext uri="{BB962C8B-B14F-4D97-AF65-F5344CB8AC3E}">
        <p14:creationId xmlns:p14="http://schemas.microsoft.com/office/powerpoint/2010/main" val="342133098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B2841-2A2D-4E39-DB6C-7F5A65CAA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F766E-D0DB-32DC-B66E-7F4593923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ArcGIS Pro: Working with GPKG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CB4CD-49CE-3DA2-339F-7DFB516D2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85511"/>
            <a:ext cx="13373100" cy="2010239"/>
          </a:xfrm>
        </p:spPr>
        <p:txBody>
          <a:bodyPr>
            <a:noAutofit/>
          </a:bodyPr>
          <a:lstStyle/>
          <a:p>
            <a:pPr fontAlgn="ctr"/>
            <a:r>
              <a:rPr lang="en-US" sz="2800" dirty="0"/>
              <a:t>Result: a geodatabase-type </a:t>
            </a:r>
            <a:r>
              <a:rPr lang="en-US" sz="2800" dirty="0" err="1"/>
              <a:t>geopackage</a:t>
            </a:r>
            <a:endParaRPr lang="en-US" sz="2800" dirty="0"/>
          </a:p>
          <a:p>
            <a:pPr fontAlgn="ctr"/>
            <a:r>
              <a:rPr lang="en-US" sz="2800" dirty="0"/>
              <a:t>Note the lack of icons (a conscious decision)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C96AC24-D4DC-70BB-FDEF-6F9C36BC7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579-E8C5-4F9B-82CC-13E86F42E1A0}" type="slidenum">
              <a:rPr lang="en-US" sz="3200" smtClean="0">
                <a:latin typeface="+mj-lt"/>
              </a:rPr>
              <a:t>23</a:t>
            </a:fld>
            <a:endParaRPr lang="en-US" sz="3200" dirty="0"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7F6EAA7-9059-062A-946E-E3815331A4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2" y="9393176"/>
            <a:ext cx="3488761" cy="575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63FA7C-AD24-43DB-0450-F18F14D67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1945918"/>
            <a:ext cx="4114800" cy="81362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E62710-AAD5-3E43-6BA7-24AF22878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262" y="3175161"/>
            <a:ext cx="7855188" cy="603218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B81F9B-20FF-1C9B-8C0F-AEA1B379D9CE}"/>
              </a:ext>
            </a:extLst>
          </p:cNvPr>
          <p:cNvCxnSpPr>
            <a:cxnSpLocks/>
          </p:cNvCxnSpPr>
          <p:nvPr/>
        </p:nvCxnSpPr>
        <p:spPr>
          <a:xfrm flipV="1">
            <a:off x="9144000" y="1945918"/>
            <a:ext cx="1028700" cy="23131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E8FD4BA-E5DE-5E9F-1666-B751EA9453EF}"/>
              </a:ext>
            </a:extLst>
          </p:cNvPr>
          <p:cNvCxnSpPr>
            <a:cxnSpLocks/>
          </p:cNvCxnSpPr>
          <p:nvPr/>
        </p:nvCxnSpPr>
        <p:spPr>
          <a:xfrm>
            <a:off x="9144000" y="8983384"/>
            <a:ext cx="1028700" cy="9851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7911888-AC2D-A31A-537C-A42255B39F4B}"/>
              </a:ext>
            </a:extLst>
          </p:cNvPr>
          <p:cNvSpPr txBox="1"/>
          <p:nvPr/>
        </p:nvSpPr>
        <p:spPr>
          <a:xfrm>
            <a:off x="14377756" y="3916799"/>
            <a:ext cx="9112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Aptos" panose="020B0004020202020204" pitchFamily="34" charset="0"/>
              </a:rPr>
              <a:t>.</a:t>
            </a:r>
            <a:r>
              <a:rPr lang="en-US" sz="3000" dirty="0" err="1">
                <a:solidFill>
                  <a:schemeClr val="bg1"/>
                </a:solidFill>
                <a:latin typeface="Aptos" panose="020B0004020202020204" pitchFamily="34" charset="0"/>
              </a:rPr>
              <a:t>gdb</a:t>
            </a:r>
            <a:endParaRPr lang="en-US" sz="30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8220B0-E4C0-A49D-43D0-0EF820CCDD23}"/>
              </a:ext>
            </a:extLst>
          </p:cNvPr>
          <p:cNvSpPr txBox="1"/>
          <p:nvPr/>
        </p:nvSpPr>
        <p:spPr>
          <a:xfrm>
            <a:off x="14377756" y="6349555"/>
            <a:ext cx="10662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Aptos" panose="020B0004020202020204" pitchFamily="34" charset="0"/>
              </a:rPr>
              <a:t>.gpkg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B10808-C814-4FE2-191B-306267DEA6F4}"/>
              </a:ext>
            </a:extLst>
          </p:cNvPr>
          <p:cNvSpPr txBox="1"/>
          <p:nvPr/>
        </p:nvSpPr>
        <p:spPr>
          <a:xfrm>
            <a:off x="14377756" y="8706385"/>
            <a:ext cx="9055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Aptos" panose="020B0004020202020204" pitchFamily="34" charset="0"/>
              </a:rPr>
              <a:t>.shp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212BAAFB-9F03-790E-690A-FCC2F1BC08E5}"/>
              </a:ext>
            </a:extLst>
          </p:cNvPr>
          <p:cNvSpPr/>
          <p:nvPr/>
        </p:nvSpPr>
        <p:spPr>
          <a:xfrm>
            <a:off x="13125450" y="3401834"/>
            <a:ext cx="857250" cy="1714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E89951A3-213F-25DD-F1B8-C54343DB86F8}"/>
              </a:ext>
            </a:extLst>
          </p:cNvPr>
          <p:cNvSpPr/>
          <p:nvPr/>
        </p:nvSpPr>
        <p:spPr>
          <a:xfrm>
            <a:off x="13125450" y="5769304"/>
            <a:ext cx="857250" cy="1714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CEDC5F49-3FBF-15A7-EC0C-9F60338C0410}"/>
              </a:ext>
            </a:extLst>
          </p:cNvPr>
          <p:cNvSpPr/>
          <p:nvPr/>
        </p:nvSpPr>
        <p:spPr>
          <a:xfrm>
            <a:off x="13125450" y="8073092"/>
            <a:ext cx="857250" cy="1714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2995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068E4-F6EA-8D48-C385-CD6CC64FF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110FA-40F1-C5D3-A853-9560F08ED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R: GPKG is native to sf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DA41C-4636-01E5-3552-EAF991D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85511"/>
            <a:ext cx="7296150" cy="6788945"/>
          </a:xfrm>
        </p:spPr>
        <p:txBody>
          <a:bodyPr>
            <a:noAutofit/>
          </a:bodyPr>
          <a:lstStyle/>
          <a:p>
            <a:pPr fontAlgn="ctr"/>
            <a:r>
              <a:rPr lang="en-US" sz="3200" dirty="0"/>
              <a:t>Read and write directly with </a:t>
            </a:r>
            <a:r>
              <a:rPr lang="en-US" sz="3200" dirty="0" err="1"/>
              <a:t>read_sf</a:t>
            </a:r>
            <a:r>
              <a:rPr lang="en-US" sz="3200" dirty="0"/>
              <a:t>()!</a:t>
            </a:r>
          </a:p>
          <a:p>
            <a:pPr fontAlgn="ctr"/>
            <a:r>
              <a:rPr lang="en-US" sz="3200" dirty="0"/>
              <a:t>Just point to file path of .gpkg</a:t>
            </a:r>
          </a:p>
          <a:p>
            <a:pPr fontAlgn="ctr"/>
            <a:r>
              <a:rPr lang="en-US" sz="3200" dirty="0"/>
              <a:t>NOTE! If multiple layers, </a:t>
            </a:r>
            <a:r>
              <a:rPr lang="en-US" sz="3200" dirty="0" err="1"/>
              <a:t>read_sf</a:t>
            </a:r>
            <a:r>
              <a:rPr lang="en-US" sz="3200" dirty="0"/>
              <a:t>() will default to (and warn) it only read the 1</a:t>
            </a:r>
            <a:r>
              <a:rPr lang="en-US" sz="3200" baseline="30000" dirty="0"/>
              <a:t>st</a:t>
            </a:r>
          </a:p>
          <a:p>
            <a:pPr lvl="1" fontAlgn="ctr"/>
            <a:r>
              <a:rPr lang="en-US" sz="2400" dirty="0"/>
              <a:t>Use </a:t>
            </a:r>
            <a:r>
              <a:rPr lang="en-US" sz="2400" dirty="0" err="1"/>
              <a:t>st_layers</a:t>
            </a:r>
            <a:r>
              <a:rPr lang="en-US" sz="2400" dirty="0"/>
              <a:t> to retrieve all the layer names</a:t>
            </a:r>
          </a:p>
          <a:p>
            <a:pPr lvl="1" fontAlgn="ctr"/>
            <a:r>
              <a:rPr lang="en-US" sz="2400" dirty="0"/>
              <a:t>Specify layer to read</a:t>
            </a:r>
          </a:p>
          <a:p>
            <a:pPr lvl="1" fontAlgn="ctr"/>
            <a:r>
              <a:rPr lang="en-US" sz="2400" dirty="0"/>
              <a:t>Or use map() (or a for-loop) to read all</a:t>
            </a:r>
          </a:p>
          <a:p>
            <a:pPr lvl="1" fontAlgn="ctr"/>
            <a:endParaRPr lang="en-US" sz="24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B64FE32-025A-530D-DE77-100516163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579-E8C5-4F9B-82CC-13E86F42E1A0}" type="slidenum">
              <a:rPr lang="en-US" sz="3200" smtClean="0">
                <a:latin typeface="+mj-lt"/>
              </a:rPr>
              <a:t>24</a:t>
            </a:fld>
            <a:endParaRPr lang="en-US" sz="3200" dirty="0"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B5B859-F23F-5BC1-157F-1B3A163FAA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2" y="9393176"/>
            <a:ext cx="3488761" cy="575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8FC053-51D5-0F94-331A-002D54897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550" y="2265012"/>
            <a:ext cx="9012143" cy="642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0698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5C2B2-4A02-D319-0FCA-52DDCDBDD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AE548-10E1-775F-ADE6-140B772BA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R: GPKG is native to sf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80CC7-FFEF-E4E4-4396-A93A35C61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85511"/>
            <a:ext cx="10540538" cy="6788945"/>
          </a:xfrm>
        </p:spPr>
        <p:txBody>
          <a:bodyPr>
            <a:noAutofit/>
          </a:bodyPr>
          <a:lstStyle/>
          <a:p>
            <a:pPr fontAlgn="ctr"/>
            <a:r>
              <a:rPr lang="en-US" sz="2800" dirty="0"/>
              <a:t>Write using </a:t>
            </a:r>
            <a:r>
              <a:rPr lang="en-US" sz="2800" dirty="0" err="1"/>
              <a:t>write_sf</a:t>
            </a:r>
            <a:r>
              <a:rPr lang="en-US" sz="2800" dirty="0"/>
              <a:t> to a data source name (</a:t>
            </a:r>
            <a:r>
              <a:rPr lang="en-US" sz="2800" dirty="0" err="1"/>
              <a:t>dsn</a:t>
            </a:r>
            <a:r>
              <a:rPr lang="en-US" sz="2800" dirty="0"/>
              <a:t>)</a:t>
            </a:r>
          </a:p>
          <a:p>
            <a:pPr fontAlgn="ctr"/>
            <a:r>
              <a:rPr lang="en-US" sz="2800" dirty="0"/>
              <a:t>Will default to current working directory, so specify a file path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E9F6575-F51F-0822-D5D6-01592BFBB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579-E8C5-4F9B-82CC-13E86F42E1A0}" type="slidenum">
              <a:rPr lang="en-US" sz="3200" smtClean="0">
                <a:latin typeface="+mj-lt"/>
              </a:rPr>
              <a:t>25</a:t>
            </a:fld>
            <a:endParaRPr lang="en-US" sz="3200" dirty="0"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67188EC-44DE-14AE-F0FD-CFC2862BB2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2" y="9393176"/>
            <a:ext cx="3488761" cy="575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F4129D-E8BF-938E-C6BB-D1176D95D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782" y="4064129"/>
            <a:ext cx="14365848" cy="353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44767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63D2A-0D09-0B67-A135-67CF67C28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C8189-D049-7182-F2EA-142084F03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R: GPKG leverages SQLite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7FC51-23EC-60C3-2E2F-C4FFC28FD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85511"/>
            <a:ext cx="16249650" cy="6788945"/>
          </a:xfrm>
        </p:spPr>
        <p:txBody>
          <a:bodyPr>
            <a:noAutofit/>
          </a:bodyPr>
          <a:lstStyle/>
          <a:p>
            <a:pPr fontAlgn="ctr"/>
            <a:r>
              <a:rPr lang="en-US" sz="2800" dirty="0"/>
              <a:t>If dataset is very large, can send query directly to SQLite to pre-filter before loading into R session!</a:t>
            </a:r>
          </a:p>
          <a:p>
            <a:pPr fontAlgn="ctr"/>
            <a:r>
              <a:rPr lang="en-US" sz="2800" dirty="0"/>
              <a:t>Uses the SQLite dialect of SQL (so may need to look up, or just have an LLM write it)</a:t>
            </a:r>
          </a:p>
          <a:p>
            <a:pPr fontAlgn="ctr"/>
            <a:r>
              <a:rPr lang="en-US" sz="2800" dirty="0"/>
              <a:t>Superior if limited on RAM</a:t>
            </a:r>
          </a:p>
          <a:p>
            <a:pPr lvl="1" fontAlgn="ctr"/>
            <a:r>
              <a:rPr lang="en-US" sz="2100" dirty="0"/>
              <a:t>Example: the State Water Board GAMA database for groundwater quality is 16+ GB of TEXT FILES</a:t>
            </a:r>
          </a:p>
          <a:p>
            <a:pPr lvl="1" fontAlgn="ctr"/>
            <a:r>
              <a:rPr lang="en-US" sz="2100" dirty="0"/>
              <a:t>With spatial data, easily eats up to 32 GB RAM in one R session</a:t>
            </a:r>
          </a:p>
          <a:p>
            <a:pPr fontAlgn="ctr"/>
            <a:r>
              <a:rPr lang="en-US" sz="2800" dirty="0"/>
              <a:t>Additional functionality with </a:t>
            </a:r>
            <a:r>
              <a:rPr lang="en-US" sz="2800" dirty="0" err="1"/>
              <a:t>dplyr</a:t>
            </a:r>
            <a:r>
              <a:rPr lang="en-US" sz="2800" dirty="0"/>
              <a:t> / </a:t>
            </a:r>
            <a:r>
              <a:rPr lang="en-US" sz="2800" dirty="0" err="1"/>
              <a:t>dbplyr</a:t>
            </a:r>
            <a:r>
              <a:rPr lang="en-US" sz="2800" dirty="0"/>
              <a:t> and RSQLite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BCC98AA-6D3D-302A-BDB8-E28618230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579-E8C5-4F9B-82CC-13E86F42E1A0}" type="slidenum">
              <a:rPr lang="en-US" sz="3200" smtClean="0">
                <a:latin typeface="+mj-lt"/>
              </a:rPr>
              <a:t>26</a:t>
            </a:fld>
            <a:endParaRPr lang="en-US" sz="3200" dirty="0"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6214D2-3FEC-FE02-F221-C8E83B04D6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2" y="9393176"/>
            <a:ext cx="3488761" cy="575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4FD73B-2E53-2980-A4EB-05EBB18CD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147" y="5388868"/>
            <a:ext cx="12550004" cy="13549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1F769-220C-D868-6714-AEF4D6B7950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66817"/>
          <a:stretch>
            <a:fillRect/>
          </a:stretch>
        </p:blipFill>
        <p:spPr>
          <a:xfrm>
            <a:off x="389814" y="6886288"/>
            <a:ext cx="7857412" cy="16466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C4CFD8-93C2-542C-C4A5-C41050F9097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2498" b="452"/>
          <a:stretch>
            <a:fillRect/>
          </a:stretch>
        </p:blipFill>
        <p:spPr>
          <a:xfrm>
            <a:off x="8456776" y="6869305"/>
            <a:ext cx="7857412" cy="332720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C8299F-6D7B-7F37-FA3C-9838680F8202}"/>
              </a:ext>
            </a:extLst>
          </p:cNvPr>
          <p:cNvCxnSpPr/>
          <p:nvPr/>
        </p:nvCxnSpPr>
        <p:spPr>
          <a:xfrm>
            <a:off x="8247226" y="8399559"/>
            <a:ext cx="7919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311324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58845-8F8F-6DAB-20CE-278565FD0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C9702-0BA5-631D-EAFC-E7DE101D3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R: GPKG leverages SQLite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A3717-40C2-9327-6049-36F7BE25C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85511"/>
            <a:ext cx="16249650" cy="2219789"/>
          </a:xfrm>
        </p:spPr>
        <p:txBody>
          <a:bodyPr>
            <a:noAutofit/>
          </a:bodyPr>
          <a:lstStyle/>
          <a:p>
            <a:pPr fontAlgn="ctr"/>
            <a:r>
              <a:rPr lang="en-US" sz="2800" dirty="0"/>
              <a:t>Spatial filter directly in GPKG before reading to R</a:t>
            </a:r>
          </a:p>
          <a:p>
            <a:pPr fontAlgn="ctr"/>
            <a:r>
              <a:rPr lang="en-US" sz="2800" dirty="0"/>
              <a:t>Trick is to convert geometry to Well Known Text (WKT) which is </a:t>
            </a:r>
            <a:r>
              <a:rPr lang="en-US" sz="2800" dirty="0" err="1"/>
              <a:t>queryable</a:t>
            </a:r>
            <a:endParaRPr lang="en-US" sz="2800" dirty="0"/>
          </a:p>
          <a:p>
            <a:pPr lvl="1" fontAlgn="ctr"/>
            <a:r>
              <a:rPr lang="en-US" sz="2100" dirty="0"/>
              <a:t>Example from: https://r.geocompx.org/read-write#data-input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8D98659-618A-EA9C-8CCD-753EE9B0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579-E8C5-4F9B-82CC-13E86F42E1A0}" type="slidenum">
              <a:rPr lang="en-US" sz="3200" smtClean="0">
                <a:latin typeface="+mj-lt"/>
              </a:rPr>
              <a:t>27</a:t>
            </a:fld>
            <a:endParaRPr lang="en-US" sz="3200" dirty="0"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FA5C633-8633-AB57-BBD8-BE0A08A1B2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2" y="9393176"/>
            <a:ext cx="3488761" cy="575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D418A8-9251-23E9-0B42-A2D63AADA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048250"/>
            <a:ext cx="7894667" cy="15240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FDF0CE-0C23-7EFE-34FB-C7DD2A236E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796" y="6924230"/>
            <a:ext cx="8388978" cy="575320"/>
          </a:xfrm>
          <a:prstGeom prst="rect">
            <a:avLst/>
          </a:prstGeom>
        </p:spPr>
      </p:pic>
      <p:pic>
        <p:nvPicPr>
          <p:cNvPr id="1026" name="Picture 2" descr="Reading a subset of the vector data using (A) a query and (B) a wkt filter.">
            <a:extLst>
              <a:ext uri="{FF2B5EF4-FFF2-40B4-BE49-F238E27FC236}">
                <a16:creationId xmlns:a16="http://schemas.microsoft.com/office/drawing/2014/main" id="{40D2B4C8-60DD-B5C8-D649-F81354228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935" y="3819061"/>
            <a:ext cx="8115300" cy="501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32AB6C0-7671-C634-D864-7F4A776B3178}"/>
              </a:ext>
            </a:extLst>
          </p:cNvPr>
          <p:cNvCxnSpPr/>
          <p:nvPr/>
        </p:nvCxnSpPr>
        <p:spPr>
          <a:xfrm flipV="1">
            <a:off x="4572000" y="7514780"/>
            <a:ext cx="0" cy="5753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0DDCB6F-15ED-2E61-A90C-8ABAD58B49B3}"/>
              </a:ext>
            </a:extLst>
          </p:cNvPr>
          <p:cNvSpPr txBox="1"/>
          <p:nvPr/>
        </p:nvSpPr>
        <p:spPr>
          <a:xfrm>
            <a:off x="3185333" y="8043318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</a:rPr>
              <a:t>file_path/to/data.gpkg</a:t>
            </a:r>
          </a:p>
        </p:txBody>
      </p:sp>
    </p:spTree>
    <p:extLst>
      <p:ext uri="{BB962C8B-B14F-4D97-AF65-F5344CB8AC3E}">
        <p14:creationId xmlns:p14="http://schemas.microsoft.com/office/powerpoint/2010/main" val="4143589311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BF04E-34D0-2085-AEC2-B01E93C16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9B4D1-2812-177C-CBC8-169E16ECA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Python: GPKG is native to geopandas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E00DA-7F8D-9ED3-7976-A874B80A3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85511"/>
            <a:ext cx="15582900" cy="1553039"/>
          </a:xfrm>
        </p:spPr>
        <p:txBody>
          <a:bodyPr>
            <a:noAutofit/>
          </a:bodyPr>
          <a:lstStyle/>
          <a:p>
            <a:pPr fontAlgn="ctr"/>
            <a:r>
              <a:rPr lang="en-US" sz="2800" dirty="0"/>
              <a:t>I am not adept at python, but GPKG seems to behave like in R</a:t>
            </a:r>
          </a:p>
          <a:p>
            <a:pPr fontAlgn="ctr"/>
            <a:r>
              <a:rPr lang="en-US" sz="2800" dirty="0">
                <a:hlinkClick r:id="rId3"/>
              </a:rPr>
              <a:t>https://geopandas.org/en/stable/docs/user_guide/io.html</a:t>
            </a:r>
            <a:endParaRPr lang="en-US" sz="2800" dirty="0"/>
          </a:p>
          <a:p>
            <a:pPr fontAlgn="ctr"/>
            <a:r>
              <a:rPr lang="en-US" sz="2800" dirty="0"/>
              <a:t>Read/write appears to work much the same way as R ‘sf’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83BBF9E-2C86-E6BE-9818-19585905F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579-E8C5-4F9B-82CC-13E86F42E1A0}" type="slidenum">
              <a:rPr lang="en-US" sz="3200" smtClean="0">
                <a:latin typeface="+mj-lt"/>
              </a:rPr>
              <a:t>28</a:t>
            </a:fld>
            <a:endParaRPr lang="en-US" sz="3200" dirty="0"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BE89AEC-CCC6-B4EB-9E0F-942BC8F5A0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2" y="9393176"/>
            <a:ext cx="3488761" cy="575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916129-319B-149A-A18A-221419BE9B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213" y="3800011"/>
            <a:ext cx="16545387" cy="11620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514269-8882-62F1-FE9E-B5D127FB0E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0" y="5556500"/>
            <a:ext cx="7016683" cy="2002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8D829A-D4BD-D31A-79DB-919A01621E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4669" y="8012720"/>
            <a:ext cx="11555947" cy="11620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2C618B-B8D8-241C-2981-C7134699CAB7}"/>
              </a:ext>
            </a:extLst>
          </p:cNvPr>
          <p:cNvSpPr txBox="1"/>
          <p:nvPr/>
        </p:nvSpPr>
        <p:spPr>
          <a:xfrm>
            <a:off x="828213" y="4919086"/>
            <a:ext cx="30670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Aptos" panose="020B0004020202020204" pitchFamily="34" charset="0"/>
              </a:rPr>
              <a:t>Read from .gpkg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A9D215-8DA7-C3EF-13DF-B7CF78D06E00}"/>
              </a:ext>
            </a:extLst>
          </p:cNvPr>
          <p:cNvSpPr txBox="1"/>
          <p:nvPr/>
        </p:nvSpPr>
        <p:spPr>
          <a:xfrm>
            <a:off x="2286000" y="7718092"/>
            <a:ext cx="3822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Aptos" panose="020B0004020202020204" pitchFamily="34" charset="0"/>
              </a:rPr>
              <a:t>Query .gpkg then read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A46E9B-B147-1DE7-874C-11D5C5C929A8}"/>
              </a:ext>
            </a:extLst>
          </p:cNvPr>
          <p:cNvSpPr txBox="1"/>
          <p:nvPr/>
        </p:nvSpPr>
        <p:spPr>
          <a:xfrm>
            <a:off x="6184669" y="9239711"/>
            <a:ext cx="3822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Aptos" panose="020B0004020202020204" pitchFamily="34" charset="0"/>
              </a:rPr>
              <a:t>Write .gpkg</a:t>
            </a:r>
          </a:p>
        </p:txBody>
      </p:sp>
    </p:spTree>
    <p:extLst>
      <p:ext uri="{BB962C8B-B14F-4D97-AF65-F5344CB8AC3E}">
        <p14:creationId xmlns:p14="http://schemas.microsoft.com/office/powerpoint/2010/main" val="145666779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5A361-B1D9-DE40-F4A3-256E66B1A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54DE2-A93C-FEA4-5B46-24F95083F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…is GPKG in the room with us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63A34-7CA4-EBC3-E9EC-88826D357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935612"/>
            <a:ext cx="11424379" cy="3276128"/>
          </a:xfrm>
        </p:spPr>
        <p:txBody>
          <a:bodyPr>
            <a:noAutofit/>
          </a:bodyPr>
          <a:lstStyle/>
          <a:p>
            <a:pPr fontAlgn="ctr"/>
            <a:r>
              <a:rPr lang="en-US" sz="2800" dirty="0"/>
              <a:t>Despite advantages, why has GPKG not taken off?</a:t>
            </a:r>
          </a:p>
          <a:p>
            <a:pPr lvl="1" fontAlgn="ctr"/>
            <a:r>
              <a:rPr lang="en-US" sz="2100" dirty="0"/>
              <a:t>YouTube videos commonly are from 5 YEARS AGO</a:t>
            </a:r>
          </a:p>
          <a:p>
            <a:pPr fontAlgn="ctr"/>
            <a:r>
              <a:rPr lang="en-US" sz="2800" dirty="0"/>
              <a:t>A few reasons</a:t>
            </a:r>
          </a:p>
          <a:p>
            <a:pPr lvl="1" fontAlgn="ctr"/>
            <a:r>
              <a:rPr lang="en-US" sz="2100" dirty="0"/>
              <a:t>ESRI proprietary solution with .</a:t>
            </a:r>
            <a:r>
              <a:rPr lang="en-US" sz="2100" dirty="0" err="1"/>
              <a:t>gdb</a:t>
            </a:r>
            <a:r>
              <a:rPr lang="en-US" sz="2100" dirty="0"/>
              <a:t> [seemingly directly from .shp] </a:t>
            </a:r>
          </a:p>
          <a:p>
            <a:pPr lvl="1" fontAlgn="ctr"/>
            <a:r>
              <a:rPr lang="en-US" sz="2100" dirty="0"/>
              <a:t>External software dependencies (CAD / modeling software, Area of Interest uploads for websites)</a:t>
            </a:r>
          </a:p>
          <a:p>
            <a:pPr lvl="1" fontAlgn="ctr"/>
            <a:r>
              <a:rPr lang="en-US" sz="2100" dirty="0"/>
              <a:t>Inertia (if it ain’t broke / we’ve always done it this way 🫠)</a:t>
            </a:r>
          </a:p>
          <a:p>
            <a:pPr lvl="1" fontAlgn="ctr"/>
            <a:r>
              <a:rPr lang="en-US" sz="2100" dirty="0"/>
              <a:t>Lack of awareness…but rising!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77A461E-A88C-00A2-2734-F1CD4839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579-E8C5-4F9B-82CC-13E86F42E1A0}" type="slidenum">
              <a:rPr lang="en-US" sz="3200" smtClean="0">
                <a:latin typeface="+mj-lt"/>
              </a:rPr>
              <a:t>29</a:t>
            </a:fld>
            <a:endParaRPr lang="en-US" sz="3200" dirty="0"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ED8DDFB-0F0D-EBBC-F4C3-9F59BA39C0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2" y="9393176"/>
            <a:ext cx="3488761" cy="57532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D086EFA0-3F02-94AF-4C37-8A3EC73DCCE1}"/>
              </a:ext>
            </a:extLst>
          </p:cNvPr>
          <p:cNvGrpSpPr/>
          <p:nvPr/>
        </p:nvGrpSpPr>
        <p:grpSpPr>
          <a:xfrm>
            <a:off x="12621719" y="1777824"/>
            <a:ext cx="5034821" cy="7449014"/>
            <a:chOff x="12621719" y="1777824"/>
            <a:chExt cx="5034821" cy="744901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158D86B-469C-E51B-59A2-6AF9CE5192D2}"/>
                </a:ext>
              </a:extLst>
            </p:cNvPr>
            <p:cNvGrpSpPr/>
            <p:nvPr/>
          </p:nvGrpSpPr>
          <p:grpSpPr>
            <a:xfrm>
              <a:off x="12621719" y="1777824"/>
              <a:ext cx="5034821" cy="7449014"/>
              <a:chOff x="12621719" y="1777824"/>
              <a:chExt cx="5034821" cy="7449014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9350CFF-F01C-F4DD-F68E-24F8E33726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739" r="25933"/>
              <a:stretch>
                <a:fillRect/>
              </a:stretch>
            </p:blipFill>
            <p:spPr>
              <a:xfrm>
                <a:off x="12621719" y="1777824"/>
                <a:ext cx="5034821" cy="744901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6FF9BC2F-6A7C-50B4-F618-CEF0888FFBB6}"/>
                  </a:ext>
                </a:extLst>
              </p:cNvPr>
              <p:cNvCxnSpPr/>
              <p:nvPr/>
            </p:nvCxnSpPr>
            <p:spPr>
              <a:xfrm flipH="1">
                <a:off x="15573843" y="2983042"/>
                <a:ext cx="33072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2CA76373-63FA-41A2-1EA8-FF7872E969E8}"/>
                  </a:ext>
                </a:extLst>
              </p:cNvPr>
              <p:cNvCxnSpPr/>
              <p:nvPr/>
            </p:nvCxnSpPr>
            <p:spPr>
              <a:xfrm flipH="1">
                <a:off x="15573843" y="5396458"/>
                <a:ext cx="33072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15DAFC75-10A8-94DE-4AB2-36E04C4FAD59}"/>
                  </a:ext>
                </a:extLst>
              </p:cNvPr>
              <p:cNvCxnSpPr/>
              <p:nvPr/>
            </p:nvCxnSpPr>
            <p:spPr>
              <a:xfrm flipH="1">
                <a:off x="15573843" y="7779895"/>
                <a:ext cx="33072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4F5451D-33B1-CEDE-94EA-2B7F52D7C552}"/>
                </a:ext>
              </a:extLst>
            </p:cNvPr>
            <p:cNvSpPr txBox="1"/>
            <p:nvPr/>
          </p:nvSpPr>
          <p:spPr>
            <a:xfrm>
              <a:off x="14913340" y="3891551"/>
              <a:ext cx="274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  <a:latin typeface="Aptos" panose="020B0004020202020204" pitchFamily="34" charset="0"/>
                </a:rPr>
                <a:t>5 years old 🤨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C9056DC-CF33-A758-1406-3E6053A37F24}"/>
              </a:ext>
            </a:extLst>
          </p:cNvPr>
          <p:cNvGrpSpPr/>
          <p:nvPr/>
        </p:nvGrpSpPr>
        <p:grpSpPr>
          <a:xfrm>
            <a:off x="631458" y="4732871"/>
            <a:ext cx="11848791" cy="5339244"/>
            <a:chOff x="631458" y="4732871"/>
            <a:chExt cx="11848791" cy="533924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7221131-0E23-5571-B46C-90485F75EEB4}"/>
                </a:ext>
              </a:extLst>
            </p:cNvPr>
            <p:cNvSpPr txBox="1"/>
            <p:nvPr/>
          </p:nvSpPr>
          <p:spPr>
            <a:xfrm>
              <a:off x="914398" y="7736327"/>
              <a:ext cx="27191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ptos" panose="020B0004020202020204" pitchFamily="34" charset="0"/>
                </a:rPr>
                <a:t>Comment exchange from Golden Software (geosciences software)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CBCB6BF-59E0-A52A-A3F8-321435B2B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1458" y="5323381"/>
              <a:ext cx="8244572" cy="2199137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BEDB5FD-513B-816B-C55B-9DBC18604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69209" y="7522518"/>
              <a:ext cx="8411040" cy="254959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72A3619-C67D-9364-B8A9-3616D7624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46765" y="5435023"/>
              <a:ext cx="3321278" cy="1975853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7905EAD-1B04-48B8-FA5E-4458AB543EA0}"/>
                </a:ext>
              </a:extLst>
            </p:cNvPr>
            <p:cNvSpPr txBox="1"/>
            <p:nvPr/>
          </p:nvSpPr>
          <p:spPr>
            <a:xfrm>
              <a:off x="9243639" y="4732871"/>
              <a:ext cx="2727529" cy="646331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+mj-lt"/>
                </a:rPr>
                <a:t>USGS Digital Shoreline Analysis Software 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CE6A9C5-AFBC-0982-648E-3C57B20FD24E}"/>
                </a:ext>
              </a:extLst>
            </p:cNvPr>
            <p:cNvCxnSpPr/>
            <p:nvPr/>
          </p:nvCxnSpPr>
          <p:spPr>
            <a:xfrm>
              <a:off x="631458" y="6820525"/>
              <a:ext cx="5259676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BD30EDF-2765-54FD-BB4A-E4B4E1A684F1}"/>
                </a:ext>
              </a:extLst>
            </p:cNvPr>
            <p:cNvCxnSpPr>
              <a:cxnSpLocks/>
            </p:cNvCxnSpPr>
            <p:nvPr/>
          </p:nvCxnSpPr>
          <p:spPr>
            <a:xfrm>
              <a:off x="4199117" y="9393176"/>
              <a:ext cx="2681368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8534166-3114-FA0A-C949-7105D178C686}"/>
                </a:ext>
              </a:extLst>
            </p:cNvPr>
            <p:cNvCxnSpPr>
              <a:cxnSpLocks/>
            </p:cNvCxnSpPr>
            <p:nvPr/>
          </p:nvCxnSpPr>
          <p:spPr>
            <a:xfrm>
              <a:off x="9713626" y="9136897"/>
              <a:ext cx="2554417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5869EB6-9863-94DF-A396-329A3663C55E}"/>
                </a:ext>
              </a:extLst>
            </p:cNvPr>
            <p:cNvCxnSpPr>
              <a:cxnSpLocks/>
            </p:cNvCxnSpPr>
            <p:nvPr/>
          </p:nvCxnSpPr>
          <p:spPr>
            <a:xfrm>
              <a:off x="9084040" y="5958983"/>
              <a:ext cx="2353455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32710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DB092-6803-4B92-B991-C1ED963D9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72D3-7D1D-4042-808D-E4A9CC18B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085511"/>
            <a:ext cx="10540538" cy="6788945"/>
          </a:xfrm>
        </p:spPr>
        <p:txBody>
          <a:bodyPr>
            <a:noAutofit/>
          </a:bodyPr>
          <a:lstStyle/>
          <a:p>
            <a:pPr fontAlgn="ctr"/>
            <a:r>
              <a:rPr lang="en-US" sz="2800" b="1" dirty="0"/>
              <a:t>Problem Background</a:t>
            </a:r>
          </a:p>
          <a:p>
            <a:pPr lvl="1" fontAlgn="ctr"/>
            <a:r>
              <a:rPr lang="en-US" sz="2800" dirty="0"/>
              <a:t>Ubiquity of shapefiles and limitations</a:t>
            </a:r>
          </a:p>
          <a:p>
            <a:pPr fontAlgn="ctr"/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GPKG Overview and Comparison</a:t>
            </a:r>
          </a:p>
          <a:p>
            <a:pPr lvl="1" fontAlgn="ctr"/>
            <a:r>
              <a:rPr lang="en-US" sz="2800" dirty="0"/>
              <a:t>GPKG in the geospatial ecosystem</a:t>
            </a:r>
          </a:p>
          <a:p>
            <a:pPr fontAlgn="ctr"/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GPKG Under the Hood</a:t>
            </a:r>
            <a:endParaRPr lang="en-US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lvl="1" fontAlgn="ctr"/>
            <a:r>
              <a:rPr lang="en-US" sz="2800" dirty="0"/>
              <a:t>Technical background</a:t>
            </a:r>
          </a:p>
          <a:p>
            <a:pPr lvl="2" fontAlgn="ctr"/>
            <a:r>
              <a:rPr lang="en-US" sz="2100" dirty="0"/>
              <a:t>SQL and databases</a:t>
            </a:r>
          </a:p>
          <a:p>
            <a:pPr lvl="2" fontAlgn="ctr"/>
            <a:r>
              <a:rPr lang="en-US" sz="2100" dirty="0"/>
              <a:t>SQLite</a:t>
            </a:r>
          </a:p>
          <a:p>
            <a:pPr lvl="1" fontAlgn="ctr"/>
            <a:r>
              <a:rPr lang="en-US" sz="2800" dirty="0"/>
              <a:t>Advantages / Disadvantages</a:t>
            </a:r>
          </a:p>
          <a:p>
            <a:pPr lvl="1" fontAlgn="ctr"/>
            <a:r>
              <a:rPr lang="en-US" sz="2800" dirty="0"/>
              <a:t>Comparison to ESRI geodatabases</a:t>
            </a:r>
          </a:p>
          <a:p>
            <a:pPr fontAlgn="ctr"/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Example usage across platforms</a:t>
            </a:r>
          </a:p>
          <a:p>
            <a:pPr fontAlgn="ctr"/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Practical migration guidance</a:t>
            </a:r>
          </a:p>
          <a:p>
            <a:pPr marL="0" indent="0" fontAlgn="ctr">
              <a:buNone/>
            </a:pP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(optional R demo)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772C2F3-B784-4C1B-FEEA-E33F8C451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579-E8C5-4F9B-82CC-13E86F42E1A0}" type="slidenum">
              <a:rPr lang="en-US" sz="3200" smtClean="0">
                <a:latin typeface="+mj-lt"/>
              </a:rPr>
              <a:t>3</a:t>
            </a:fld>
            <a:endParaRPr lang="en-US" sz="3200" dirty="0"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204033B-74A8-4E69-A3D4-B75B526D6F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2" y="9393176"/>
            <a:ext cx="3488761" cy="57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26207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0C8EE-EFA4-106C-7282-13E9DF31F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27487-E3ED-DCD1-5D7A-4EBA0B2F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Another limitation: missing auto-export from AGOL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6828C-5B9F-E1E5-A18F-5E407F5C8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85511"/>
            <a:ext cx="8012493" cy="6788945"/>
          </a:xfrm>
        </p:spPr>
        <p:txBody>
          <a:bodyPr>
            <a:noAutofit/>
          </a:bodyPr>
          <a:lstStyle/>
          <a:p>
            <a:pPr fontAlgn="ctr"/>
            <a:r>
              <a:rPr lang="en-US" sz="3600" dirty="0"/>
              <a:t>CNRA Open data uses automated exports from ESRI AGOL</a:t>
            </a:r>
          </a:p>
          <a:p>
            <a:pPr lvl="1" fontAlgn="ctr"/>
            <a:r>
              <a:rPr lang="en-US" sz="2800" dirty="0"/>
              <a:t>Results in several spatial formats on CNRA pages</a:t>
            </a:r>
          </a:p>
          <a:p>
            <a:pPr fontAlgn="ctr"/>
            <a:r>
              <a:rPr lang="en-US" sz="3600" dirty="0"/>
              <a:t>Currently there is no support for GPKG exports</a:t>
            </a:r>
          </a:p>
          <a:p>
            <a:pPr fontAlgn="ctr"/>
            <a:r>
              <a:rPr lang="en-US" sz="3600" dirty="0"/>
              <a:t>This is not a technical limitation but a decision by ESRI</a:t>
            </a:r>
          </a:p>
          <a:p>
            <a:pPr fontAlgn="ctr"/>
            <a:r>
              <a:rPr lang="en-US" sz="3600" dirty="0"/>
              <a:t>Increasing usage by GIS practitioners would create demand for support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087837E-6B3F-8EFD-BF65-9F5363856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579-E8C5-4F9B-82CC-13E86F42E1A0}" type="slidenum">
              <a:rPr lang="en-US" sz="3200" smtClean="0">
                <a:latin typeface="+mj-lt"/>
              </a:rPr>
              <a:t>30</a:t>
            </a:fld>
            <a:endParaRPr lang="en-US" sz="3200" dirty="0"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74F979B-806B-33F3-BE55-D7D098E961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2" y="9393176"/>
            <a:ext cx="3488761" cy="5753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3EB052-93A1-F9A0-D2DC-C1C69E1971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893" y="2268449"/>
            <a:ext cx="8981548" cy="593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5939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338C0-400F-7517-AF02-20DC8B962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4B48F-F447-3A84-A844-59A9D3D9C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migration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543BC-F9DB-4098-14F2-8C85F3278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085511"/>
            <a:ext cx="14478001" cy="6788945"/>
          </a:xfrm>
        </p:spPr>
        <p:txBody>
          <a:bodyPr>
            <a:noAutofit/>
          </a:bodyPr>
          <a:lstStyle/>
          <a:p>
            <a:pPr fontAlgn="ctr"/>
            <a:r>
              <a:rPr lang="en-US" sz="3600" dirty="0"/>
              <a:t>If largely working within ESRI ecosystem / cloud:</a:t>
            </a:r>
          </a:p>
          <a:p>
            <a:pPr lvl="1" fontAlgn="ctr"/>
            <a:r>
              <a:rPr lang="en-US" sz="2800" dirty="0"/>
              <a:t>Continue to use ESRI .</a:t>
            </a:r>
            <a:r>
              <a:rPr lang="en-US" sz="2800" dirty="0" err="1"/>
              <a:t>gdb</a:t>
            </a:r>
            <a:r>
              <a:rPr lang="en-US" sz="2800" dirty="0"/>
              <a:t> for enterprise production</a:t>
            </a:r>
            <a:endParaRPr lang="en-US" sz="1800" dirty="0"/>
          </a:p>
          <a:p>
            <a:pPr lvl="1" fontAlgn="ctr"/>
            <a:r>
              <a:rPr lang="en-US" sz="2800" dirty="0"/>
              <a:t>However, export to SQLite .gpkg instead of .shp for portable sharing or working in R / python</a:t>
            </a:r>
          </a:p>
          <a:p>
            <a:pPr fontAlgn="ctr"/>
            <a:r>
              <a:rPr lang="en-US" sz="3600" dirty="0"/>
              <a:t>If not dependent on ESRI for day-to-day use:</a:t>
            </a:r>
          </a:p>
          <a:p>
            <a:pPr lvl="1" fontAlgn="ctr"/>
            <a:r>
              <a:rPr lang="en-US" sz="2800" dirty="0"/>
              <a:t>Try </a:t>
            </a:r>
            <a:r>
              <a:rPr lang="en-US" sz="2800" dirty="0" err="1"/>
              <a:t>GeoPackages</a:t>
            </a:r>
            <a:r>
              <a:rPr lang="en-US" sz="2800" dirty="0"/>
              <a:t>!</a:t>
            </a:r>
          </a:p>
          <a:p>
            <a:pPr lvl="1" fontAlgn="ctr"/>
            <a:r>
              <a:rPr lang="en-US" sz="2800" dirty="0"/>
              <a:t>Script to batch-convert .shp to .gpkg for projects</a:t>
            </a:r>
          </a:p>
          <a:p>
            <a:pPr lvl="1" fontAlgn="ctr"/>
            <a:r>
              <a:rPr lang="en-US" sz="2800" dirty="0"/>
              <a:t>Include the .gpkg in your R Projects or Jupyter directories</a:t>
            </a:r>
          </a:p>
          <a:p>
            <a:pPr fontAlgn="ctr"/>
            <a:r>
              <a:rPr lang="en-US" sz="3600" dirty="0"/>
              <a:t>And when shapefile is needed…</a:t>
            </a:r>
          </a:p>
          <a:p>
            <a:pPr lvl="1" fontAlgn="ctr"/>
            <a:r>
              <a:rPr lang="en-US" sz="2800" dirty="0"/>
              <a:t>Export it from the .</a:t>
            </a:r>
            <a:r>
              <a:rPr lang="en-US" sz="2800" dirty="0" err="1"/>
              <a:t>gdb</a:t>
            </a:r>
            <a:r>
              <a:rPr lang="en-US" sz="2800" dirty="0"/>
              <a:t> or .gpkg</a:t>
            </a:r>
          </a:p>
          <a:p>
            <a:pPr lvl="1" fontAlgn="ctr"/>
            <a:r>
              <a:rPr lang="en-US" sz="2800" dirty="0"/>
              <a:t>Treat it as file of last resort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C192A65-C5DB-9DF2-6A33-3BE10B978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579-E8C5-4F9B-82CC-13E86F42E1A0}" type="slidenum">
              <a:rPr lang="en-US" sz="3200" smtClean="0">
                <a:latin typeface="+mj-lt"/>
              </a:rPr>
              <a:t>31</a:t>
            </a:fld>
            <a:endParaRPr lang="en-US" sz="3200" dirty="0"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6E2FD01-A128-5026-B51C-9FF1FDA5D5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2" y="9393176"/>
            <a:ext cx="3488761" cy="57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89853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914400" y="2079461"/>
            <a:ext cx="16459200" cy="678894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4200" dirty="0"/>
              <a:t>GeoPackage (.gpkg) is a modern, robust, open, future-proof SQLite database container with OGC Encoding Standards</a:t>
            </a:r>
          </a:p>
          <a:p>
            <a:r>
              <a:rPr lang="en-US" sz="4200" dirty="0"/>
              <a:t>Supports vector, raster, attributes, and metadata</a:t>
            </a:r>
          </a:p>
          <a:p>
            <a:r>
              <a:rPr lang="en-US" sz="4200" dirty="0"/>
              <a:t>Single file, full name support, more data types (NULL, datetime)</a:t>
            </a:r>
          </a:p>
          <a:p>
            <a:r>
              <a:rPr lang="en-US" sz="4200" dirty="0"/>
              <a:t>Compatible with R, Python, QGIS, and Arc Pro</a:t>
            </a:r>
          </a:p>
          <a:p>
            <a:r>
              <a:rPr lang="en-US" sz="4200" dirty="0"/>
              <a:t>SQL query benefits external to IDE</a:t>
            </a:r>
          </a:p>
          <a:p>
            <a:r>
              <a:rPr lang="en-US" sz="4200" dirty="0"/>
              <a:t>Less corruptible, syncs to State resources (OneDrive) 😌</a:t>
            </a:r>
          </a:p>
          <a:p>
            <a:r>
              <a:rPr lang="en-US" sz="4200" dirty="0"/>
              <a:t>Easily portable</a:t>
            </a:r>
          </a:p>
          <a:p>
            <a:r>
              <a:rPr lang="en-US" sz="4200" dirty="0"/>
              <a:t>Goal: learn more by GIS Day!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BBFD1E-31A2-404D-9F81-DCEF58535F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2" y="9393176"/>
            <a:ext cx="3488761" cy="575320"/>
          </a:xfrm>
          <a:prstGeom prst="rect">
            <a:avLst/>
          </a:prstGeom>
        </p:spPr>
      </p:pic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05F469FE-055C-5177-BE95-66354113F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</p:spPr>
        <p:txBody>
          <a:bodyPr/>
          <a:lstStyle/>
          <a:p>
            <a:fld id="{BFE7E579-E8C5-4F9B-82CC-13E86F42E1A0}" type="slidenum">
              <a:rPr lang="en-US" sz="3200" smtClean="0">
                <a:latin typeface="+mj-lt"/>
              </a:rPr>
              <a:t>32</a:t>
            </a:fld>
            <a:endParaRPr lang="en-US" sz="32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85193E-FB04-EC78-F1ED-80444C72E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206" y="7498145"/>
            <a:ext cx="7192492" cy="20093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3E0750-FA3F-D856-CACC-D6025A821B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954" y="6270670"/>
            <a:ext cx="2836048" cy="56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89022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BA9C9-5C90-ABEA-97E7-7C2BA972B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123D5-06B0-37D3-4FA5-B05052626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Links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3F3B4A-CB3C-706D-65DF-819C913BE3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2" y="9393176"/>
            <a:ext cx="3488761" cy="57532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E6898C-D481-038C-F4D1-10FBA00EB3F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4400" y="1747157"/>
            <a:ext cx="16459200" cy="7646020"/>
          </a:xfrm>
          <a:prstGeom prst="rect">
            <a:avLst/>
          </a:prstGeom>
        </p:spPr>
        <p:txBody>
          <a:bodyPr lIns="163284" tIns="81642" rIns="163284" bIns="81642">
            <a:normAutofit fontScale="92500" lnSpcReduction="10000"/>
          </a:bodyPr>
          <a:lstStyle/>
          <a:p>
            <a:r>
              <a:rPr lang="en-US" sz="1800" dirty="0"/>
              <a:t>❗</a:t>
            </a:r>
            <a:r>
              <a:rPr lang="en-US" sz="1800" dirty="0" err="1"/>
              <a:t>Geocomputation</a:t>
            </a:r>
            <a:r>
              <a:rPr lang="en-US" sz="1800" dirty="0"/>
              <a:t> with R (2026). Lovelace, </a:t>
            </a:r>
            <a:r>
              <a:rPr lang="en-US" sz="1800" dirty="0" err="1"/>
              <a:t>Nowosod</a:t>
            </a:r>
            <a:r>
              <a:rPr lang="en-US" sz="1800" dirty="0"/>
              <a:t>, and Muenchow. Detailed spatial format input / output in R (AMAZING, read sections 8.1 – 8.4):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dirty="0">
                <a:hlinkClick r:id="rId4"/>
              </a:rPr>
              <a:t>https://r.geocompx.org/read-write</a:t>
            </a:r>
            <a:endParaRPr lang="en-US" sz="1800" dirty="0"/>
          </a:p>
          <a:p>
            <a:r>
              <a:rPr lang="en-US" sz="1800" dirty="0"/>
              <a:t>Literally a whole website dedicated to shapefile alternatives:</a:t>
            </a:r>
            <a:br>
              <a:rPr lang="en-US" sz="1800" dirty="0"/>
            </a:br>
            <a:r>
              <a:rPr lang="en-US" sz="1800" dirty="0">
                <a:hlinkClick r:id="rId5"/>
              </a:rPr>
              <a:t>http://switchfromshapefile.org/</a:t>
            </a:r>
            <a:endParaRPr lang="en-US" sz="1800" dirty="0"/>
          </a:p>
          <a:p>
            <a:r>
              <a:rPr lang="en-US" sz="1800" dirty="0"/>
              <a:t>ArcGIS Blog (good overview of GPKG in the ESRI world): </a:t>
            </a:r>
            <a:br>
              <a:rPr lang="en-US" sz="1800" dirty="0"/>
            </a:br>
            <a:r>
              <a:rPr lang="en-US" sz="1800" dirty="0">
                <a:hlinkClick r:id="rId6"/>
              </a:rPr>
              <a:t>https://www.esri.com/arcgis-blog/products/product/data-management/how-to-use-ogc-geopackages-in-arcgis-pro</a:t>
            </a:r>
            <a:endParaRPr lang="en-US" sz="1800" dirty="0"/>
          </a:p>
          <a:p>
            <a:r>
              <a:rPr lang="en-US" sz="1800" dirty="0"/>
              <a:t>Comparison of spatial data types (GPKG, KML, GDB):</a:t>
            </a:r>
            <a:br>
              <a:rPr lang="en-US" sz="1800" dirty="0"/>
            </a:br>
            <a:r>
              <a:rPr lang="en-US" sz="1800" dirty="0">
                <a:hlinkClick r:id="rId7"/>
              </a:rPr>
              <a:t>https://www.touchgis.app/blog/what-is-geopackage-gpkg</a:t>
            </a:r>
            <a:endParaRPr lang="en-US" sz="1800" dirty="0"/>
          </a:p>
          <a:p>
            <a:r>
              <a:rPr lang="en-US" sz="1800" dirty="0"/>
              <a:t>GeoPackage vs. </a:t>
            </a:r>
            <a:r>
              <a:rPr lang="en-US" sz="1800" dirty="0" err="1"/>
              <a:t>PostGIS</a:t>
            </a:r>
            <a:r>
              <a:rPr lang="en-US" sz="1800" dirty="0"/>
              <a:t> (when to use what):</a:t>
            </a:r>
            <a:br>
              <a:rPr lang="en-US" sz="1800" dirty="0"/>
            </a:br>
            <a:r>
              <a:rPr lang="en-US" sz="1800" dirty="0">
                <a:hlinkClick r:id="rId8"/>
              </a:rPr>
              <a:t>https://www.gispo.fi/en/blog/geopackage-vs-postgis/</a:t>
            </a:r>
            <a:endParaRPr lang="en-US" sz="1800" dirty="0"/>
          </a:p>
          <a:p>
            <a:r>
              <a:rPr lang="en-US" sz="1800" dirty="0" err="1"/>
              <a:t>GeoPackge</a:t>
            </a:r>
            <a:r>
              <a:rPr lang="en-US" sz="1800" dirty="0"/>
              <a:t> vs. Shapefiles:</a:t>
            </a:r>
            <a:br>
              <a:rPr lang="en-US" sz="1800" dirty="0"/>
            </a:br>
            <a:r>
              <a:rPr lang="en-US" sz="1800" dirty="0">
                <a:hlinkClick r:id="rId9"/>
              </a:rPr>
              <a:t>https://www.geoeasy.world/blog/comparing-shapefiles-and-geopackages-gpkg-a-detailed-analysis</a:t>
            </a:r>
            <a:endParaRPr lang="en-US" sz="1800" dirty="0"/>
          </a:p>
          <a:p>
            <a:r>
              <a:rPr lang="en-US" sz="1800" dirty="0"/>
              <a:t>Reading, writing, and inspecting GPKG in R:</a:t>
            </a:r>
            <a:br>
              <a:rPr lang="en-US" sz="1800" dirty="0"/>
            </a:br>
            <a:r>
              <a:rPr lang="en-US" sz="1800" dirty="0">
                <a:hlinkClick r:id="rId10"/>
              </a:rPr>
              <a:t>https://mgimond.github.io/Spatial/reading-and-writing-spatial-data-in-r.html</a:t>
            </a:r>
            <a:endParaRPr lang="en-US" sz="1800" dirty="0">
              <a:latin typeface="+mj-lt"/>
            </a:endParaRPr>
          </a:p>
          <a:p>
            <a:r>
              <a:rPr lang="en-US" sz="1800" dirty="0"/>
              <a:t>Intro the R package ‘gpkg’</a:t>
            </a:r>
            <a:br>
              <a:rPr lang="en-US" sz="1800" dirty="0"/>
            </a:br>
            <a:r>
              <a:rPr lang="en-US" sz="1800" dirty="0">
                <a:hlinkClick r:id="rId11"/>
              </a:rPr>
              <a:t>https://cran.r-project.org/web/packages/gpkg/vignettes/intro.html</a:t>
            </a:r>
            <a:endParaRPr lang="en-US" sz="1800" dirty="0"/>
          </a:p>
          <a:p>
            <a:r>
              <a:rPr lang="en-US" sz="1800" dirty="0"/>
              <a:t>Python geopandas read/write with GPKG:</a:t>
            </a:r>
            <a:br>
              <a:rPr lang="en-US" sz="1800" dirty="0"/>
            </a:br>
            <a:r>
              <a:rPr lang="en-US" sz="1800" dirty="0">
                <a:hlinkClick r:id="rId12"/>
              </a:rPr>
              <a:t>https://geopandas.org/en/stable/docs/user_guide/io.html</a:t>
            </a:r>
            <a:endParaRPr lang="en-US" sz="1800" dirty="0"/>
          </a:p>
          <a:p>
            <a:r>
              <a:rPr lang="en-US" sz="1800" dirty="0">
                <a:latin typeface="+mj-lt"/>
              </a:rPr>
              <a:t>QGIS GeoPackage creation example: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  <a:hlinkClick r:id="rId13"/>
              </a:rPr>
              <a:t>https://qgis-in-mineral-exploration.readthedocs.io/en/latest/source/geological_data/geopackages.html</a:t>
            </a:r>
            <a:endParaRPr lang="en-US" sz="1800" dirty="0">
              <a:latin typeface="+mj-lt"/>
            </a:endParaRPr>
          </a:p>
          <a:p>
            <a:r>
              <a:rPr lang="en-US" sz="1800" dirty="0">
                <a:latin typeface="+mj-lt"/>
              </a:rPr>
              <a:t>SQLite in Arc Pro: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  <a:hlinkClick r:id="rId14"/>
              </a:rPr>
              <a:t>https://pro.arcgis.com/en/pro-app/latest/help/data/databases/work-with-sqlite-databases-in-arcgis-pro.htm</a:t>
            </a:r>
            <a:endParaRPr lang="en-US" sz="1800" dirty="0">
              <a:latin typeface="+mj-lt"/>
            </a:endParaRPr>
          </a:p>
          <a:p>
            <a:r>
              <a:rPr lang="en-US" sz="1800" dirty="0" err="1">
                <a:latin typeface="+mj-lt"/>
              </a:rPr>
              <a:t>Cheatsheet</a:t>
            </a:r>
            <a:r>
              <a:rPr lang="en-US" sz="1800" dirty="0">
                <a:latin typeface="+mj-lt"/>
              </a:rPr>
              <a:t> for various SQL dialects: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  <a:hlinkClick r:id="rId15"/>
              </a:rPr>
              <a:t>https://github.com/enochtangg/quick-SQL-cheatsheet</a:t>
            </a:r>
            <a:endParaRPr lang="en-US" sz="1800" dirty="0">
              <a:latin typeface="+mj-lt"/>
            </a:endParaRPr>
          </a:p>
          <a:p>
            <a:r>
              <a:rPr lang="en-US" sz="1800" dirty="0" err="1"/>
              <a:t>Geopackage</a:t>
            </a:r>
            <a:r>
              <a:rPr lang="en-US" sz="1800" dirty="0"/>
              <a:t> standards:</a:t>
            </a:r>
            <a:br>
              <a:rPr lang="en-US" sz="1800" dirty="0"/>
            </a:br>
            <a:r>
              <a:rPr lang="en-US" sz="1800" dirty="0">
                <a:hlinkClick r:id="rId16"/>
              </a:rPr>
              <a:t>https://www.geopackage.org/</a:t>
            </a:r>
            <a:endParaRPr lang="en-US" sz="1800" dirty="0"/>
          </a:p>
          <a:p>
            <a:r>
              <a:rPr lang="en-US" sz="1800" dirty="0">
                <a:latin typeface="+mj-lt"/>
              </a:rPr>
              <a:t>DWR GeoPackage creation training (</a:t>
            </a:r>
            <a:r>
              <a:rPr lang="en-US" sz="1800" b="1" dirty="0">
                <a:latin typeface="+mj-lt"/>
              </a:rPr>
              <a:t>DWR access only</a:t>
            </a:r>
            <a:r>
              <a:rPr lang="en-US" sz="1800" dirty="0">
                <a:latin typeface="+mj-lt"/>
              </a:rPr>
              <a:t>, sorry y’all):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  <a:hlinkClick r:id="rId17"/>
              </a:rPr>
              <a:t>SharePoint link</a:t>
            </a:r>
            <a:endParaRPr lang="en-US" sz="1800" dirty="0">
              <a:latin typeface="+mj-lt"/>
            </a:endParaRPr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FEC3A094-0E0D-BBDF-7EF4-D40B45E6D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</p:spPr>
        <p:txBody>
          <a:bodyPr/>
          <a:lstStyle/>
          <a:p>
            <a:fld id="{BFE7E579-E8C5-4F9B-82CC-13E86F42E1A0}" type="slidenum">
              <a:rPr lang="en-US" sz="3200" smtClean="0">
                <a:latin typeface="+mj-lt"/>
              </a:rPr>
              <a:t>33</a:t>
            </a:fld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5437899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F7E75-743C-47D0-E00C-1D8697463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1594B-9FFD-411C-618E-FCB68E416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Aside: applicability to ‘deltamapr’ 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71462-0CA1-0C40-40B6-71D3BE828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85511"/>
            <a:ext cx="8229600" cy="6788945"/>
          </a:xfrm>
        </p:spPr>
        <p:txBody>
          <a:bodyPr>
            <a:noAutofit/>
          </a:bodyPr>
          <a:lstStyle/>
          <a:p>
            <a:pPr fontAlgn="ctr"/>
            <a:r>
              <a:rPr lang="en-US" sz="2800" dirty="0"/>
              <a:t>‘</a:t>
            </a:r>
            <a:r>
              <a:rPr lang="en-US" sz="2800" dirty="0" err="1"/>
              <a:t>deltamapr</a:t>
            </a:r>
            <a:r>
              <a:rPr lang="en-US" sz="2800" dirty="0"/>
              <a:t>’ comes packaged with GIS data</a:t>
            </a:r>
          </a:p>
          <a:p>
            <a:pPr fontAlgn="ctr"/>
            <a:r>
              <a:rPr lang="en-US" sz="2800" dirty="0"/>
              <a:t>Formats are native R .</a:t>
            </a:r>
            <a:r>
              <a:rPr lang="en-US" sz="2800" dirty="0" err="1"/>
              <a:t>rda</a:t>
            </a:r>
            <a:endParaRPr lang="en-US" sz="2800" dirty="0"/>
          </a:p>
          <a:p>
            <a:pPr lvl="1" fontAlgn="ctr"/>
            <a:r>
              <a:rPr lang="en-US" sz="2100" dirty="0"/>
              <a:t>Likely to circumvent .shp limitations</a:t>
            </a:r>
          </a:p>
          <a:p>
            <a:pPr fontAlgn="ctr"/>
            <a:r>
              <a:rPr lang="en-US" sz="2800" dirty="0"/>
              <a:t>If exporting to share, consider .gpkg</a:t>
            </a:r>
          </a:p>
          <a:p>
            <a:pPr lvl="1" fontAlgn="ctr"/>
            <a:r>
              <a:rPr lang="en-US" sz="2100" dirty="0"/>
              <a:t>Can be read in R or python</a:t>
            </a:r>
          </a:p>
          <a:p>
            <a:pPr lvl="1" fontAlgn="ctr"/>
            <a:r>
              <a:rPr lang="en-US" sz="2100" dirty="0"/>
              <a:t>Can be read in Arc Pro</a:t>
            </a:r>
          </a:p>
          <a:p>
            <a:pPr lvl="1" fontAlgn="ctr"/>
            <a:r>
              <a:rPr lang="en-US" sz="2100" dirty="0"/>
              <a:t>Can be read in QGIS</a:t>
            </a:r>
          </a:p>
          <a:p>
            <a:pPr lvl="1" fontAlgn="ctr"/>
            <a:r>
              <a:rPr lang="en-US" sz="2100" dirty="0"/>
              <a:t>Easily transferrable</a:t>
            </a:r>
          </a:p>
          <a:p>
            <a:pPr fontAlgn="ctr"/>
            <a:r>
              <a:rPr lang="en-US" sz="2800" dirty="0"/>
              <a:t>Do you need separate .gpkg files?</a:t>
            </a:r>
          </a:p>
          <a:p>
            <a:pPr lvl="1" fontAlgn="ctr"/>
            <a:r>
              <a:rPr lang="en-US" sz="2100" dirty="0"/>
              <a:t>Could have a function to export to .gpkg automatically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9D7FCA6-B01E-A532-BF79-587762471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579-E8C5-4F9B-82CC-13E86F42E1A0}" type="slidenum">
              <a:rPr lang="en-US" sz="3200" smtClean="0">
                <a:latin typeface="+mj-lt"/>
              </a:rPr>
              <a:t>34</a:t>
            </a:fld>
            <a:endParaRPr lang="en-US" sz="3200" dirty="0"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B18363F-17E2-6471-F73D-4BC47CA2EA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2" y="9393176"/>
            <a:ext cx="3488761" cy="575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6C03AB-040B-7737-9A32-ED3BF5019A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8176"/>
          <a:stretch>
            <a:fillRect/>
          </a:stretch>
        </p:blipFill>
        <p:spPr>
          <a:xfrm>
            <a:off x="10363494" y="2418817"/>
            <a:ext cx="3676355" cy="67792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2E766E-BC28-4229-BAEA-B1634D4DD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82750" y="2418817"/>
            <a:ext cx="2933700" cy="67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8205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3507B-6104-D4E1-7A99-7573F0124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94E9E-3654-40E3-2FFC-429DFE763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8F08A-6DE2-5F29-4DDD-3E80AC9DE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830681"/>
            <a:ext cx="13446177" cy="6788945"/>
          </a:xfrm>
        </p:spPr>
        <p:txBody>
          <a:bodyPr>
            <a:noAutofit/>
          </a:bodyPr>
          <a:lstStyle/>
          <a:p>
            <a:pPr fontAlgn="ctr"/>
            <a:r>
              <a:rPr lang="en-US" sz="2800" dirty="0"/>
              <a:t>Why shapefiles persist</a:t>
            </a:r>
          </a:p>
          <a:p>
            <a:pPr lvl="1" fontAlgn="ctr"/>
            <a:r>
              <a:rPr lang="en-US" sz="2100" dirty="0"/>
              <a:t>Wide support across platforms</a:t>
            </a:r>
          </a:p>
          <a:p>
            <a:pPr lvl="1" fontAlgn="ctr"/>
            <a:r>
              <a:rPr lang="en-US" sz="2100" dirty="0"/>
              <a:t>Open specification (but technically still proprietary to ESRI)</a:t>
            </a:r>
          </a:p>
          <a:p>
            <a:pPr lvl="1" fontAlgn="ctr"/>
            <a:r>
              <a:rPr lang="en-US" sz="2100" dirty="0"/>
              <a:t>Familiarity </a:t>
            </a:r>
          </a:p>
          <a:p>
            <a:pPr lvl="1" fontAlgn="ctr"/>
            <a:r>
              <a:rPr lang="en-US" sz="2100" dirty="0"/>
              <a:t>‘good enough’ (because apparently nothing has changed since 1998…)</a:t>
            </a:r>
          </a:p>
          <a:p>
            <a:pPr fontAlgn="ctr"/>
            <a:r>
              <a:rPr lang="en-US" sz="2800" dirty="0"/>
              <a:t>Limitations</a:t>
            </a:r>
          </a:p>
          <a:p>
            <a:pPr lvl="1" fontAlgn="ctr"/>
            <a:r>
              <a:rPr lang="en-US" sz="2100" dirty="0"/>
              <a:t>Legacy structure from the 1990s (and </a:t>
            </a:r>
            <a:r>
              <a:rPr lang="en-US" sz="2100" dirty="0" err="1"/>
              <a:t>dBASE</a:t>
            </a:r>
            <a:r>
              <a:rPr lang="en-US" sz="2100" dirty="0"/>
              <a:t> .</a:t>
            </a:r>
            <a:r>
              <a:rPr lang="en-US" sz="2100" dirty="0" err="1"/>
              <a:t>dbf</a:t>
            </a:r>
            <a:r>
              <a:rPr lang="en-US" sz="2100" dirty="0"/>
              <a:t> is from 1983)</a:t>
            </a:r>
          </a:p>
          <a:p>
            <a:pPr lvl="1" fontAlgn="ctr"/>
            <a:r>
              <a:rPr lang="en-US" sz="2100" dirty="0"/>
              <a:t>10-character field name limit</a:t>
            </a:r>
          </a:p>
          <a:p>
            <a:pPr lvl="1" fontAlgn="ctr"/>
            <a:r>
              <a:rPr lang="en-US" sz="2100" dirty="0"/>
              <a:t>Uncoordinated sidecar files (.shp, .</a:t>
            </a:r>
            <a:r>
              <a:rPr lang="en-US" sz="2100" dirty="0" err="1"/>
              <a:t>dbf</a:t>
            </a:r>
            <a:r>
              <a:rPr lang="en-US" sz="2100" dirty="0"/>
              <a:t>, .</a:t>
            </a:r>
            <a:r>
              <a:rPr lang="en-US" sz="2100" dirty="0" err="1"/>
              <a:t>shx</a:t>
            </a:r>
            <a:r>
              <a:rPr lang="en-US" sz="2100" dirty="0"/>
              <a:t>, .</a:t>
            </a:r>
            <a:r>
              <a:rPr lang="en-US" sz="2100" dirty="0" err="1"/>
              <a:t>prj</a:t>
            </a:r>
            <a:r>
              <a:rPr lang="en-US" sz="2100" dirty="0"/>
              <a:t>, </a:t>
            </a:r>
            <a:r>
              <a:rPr lang="en-US" sz="2100" dirty="0" err="1"/>
              <a:t>etc</a:t>
            </a:r>
            <a:r>
              <a:rPr lang="en-US" sz="2100" dirty="0"/>
              <a:t>….up to 12 known companion files)</a:t>
            </a:r>
          </a:p>
          <a:p>
            <a:pPr lvl="1" fontAlgn="ctr"/>
            <a:r>
              <a:rPr lang="en-US" sz="2100" dirty="0"/>
              <a:t>No support for NULL in numeric fields (important for NULL error flags in programming)</a:t>
            </a:r>
          </a:p>
          <a:p>
            <a:pPr lvl="1" fontAlgn="ctr"/>
            <a:r>
              <a:rPr lang="en-US" sz="2100" dirty="0"/>
              <a:t>Limited encoding options (often UTF-8 but no way to specify; special characters break)</a:t>
            </a:r>
          </a:p>
          <a:p>
            <a:pPr lvl="1" fontAlgn="ctr"/>
            <a:r>
              <a:rPr lang="en-US" sz="2100" dirty="0"/>
              <a:t>Limited data types (float, integer, date, text; no time, datetime, logical, or others)</a:t>
            </a:r>
          </a:p>
          <a:p>
            <a:pPr lvl="2" fontAlgn="ctr"/>
            <a:r>
              <a:rPr lang="en-US" sz="1400" dirty="0"/>
              <a:t>Opaquely rounds large float numbers up!</a:t>
            </a:r>
          </a:p>
          <a:p>
            <a:pPr lvl="1" fontAlgn="ctr"/>
            <a:r>
              <a:rPr lang="en-US" sz="2100" dirty="0"/>
              <a:t>Multi-part geometries not supported (multi- </a:t>
            </a:r>
            <a:r>
              <a:rPr lang="en-US" sz="2100" dirty="0" err="1"/>
              <a:t>linestrings</a:t>
            </a:r>
            <a:r>
              <a:rPr lang="en-US" sz="2100" dirty="0"/>
              <a:t> and multi- polygons)</a:t>
            </a:r>
          </a:p>
          <a:p>
            <a:pPr lvl="1" fontAlgn="ctr"/>
            <a:r>
              <a:rPr lang="en-US" sz="2100" dirty="0"/>
              <a:t>Max 255 fields (often not an issue but some analyses require wide-format matrices)</a:t>
            </a:r>
          </a:p>
          <a:p>
            <a:pPr lvl="1" fontAlgn="ctr"/>
            <a:r>
              <a:rPr lang="en-US" sz="2100" dirty="0"/>
              <a:t>Raster support nearly non-existent</a:t>
            </a:r>
          </a:p>
          <a:p>
            <a:pPr lvl="1" fontAlgn="ctr"/>
            <a:r>
              <a:rPr lang="en-US" sz="2100" dirty="0"/>
              <a:t>No internal metadata standard</a:t>
            </a:r>
          </a:p>
          <a:p>
            <a:pPr lvl="1" fontAlgn="ctr"/>
            <a:r>
              <a:rPr lang="en-US" sz="2100" dirty="0"/>
              <a:t>Performance issues with large or complex datasets (&lt; 2GB size due to </a:t>
            </a:r>
            <a:r>
              <a:rPr lang="en-US" sz="2100" dirty="0" err="1"/>
              <a:t>dBASE</a:t>
            </a:r>
            <a:r>
              <a:rPr lang="en-US" sz="2100" dirty="0"/>
              <a:t> 4000 byte limit)</a:t>
            </a:r>
          </a:p>
          <a:p>
            <a:pPr lvl="1" fontAlgn="ctr"/>
            <a:r>
              <a:rPr lang="en-US" sz="2100" dirty="0"/>
              <a:t>Trouble with versioning, portability, file corruption (e.g. .</a:t>
            </a:r>
            <a:r>
              <a:rPr lang="en-US" sz="2100" dirty="0" err="1"/>
              <a:t>dbf</a:t>
            </a:r>
            <a:r>
              <a:rPr lang="en-US" sz="2100" dirty="0"/>
              <a:t> failure in OneDrive)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E676116-3BB9-8126-EEBF-1CD99416C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579-E8C5-4F9B-82CC-13E86F42E1A0}" type="slidenum">
              <a:rPr lang="en-US" sz="3200" smtClean="0">
                <a:latin typeface="+mj-lt"/>
              </a:rPr>
              <a:t>4</a:t>
            </a:fld>
            <a:endParaRPr lang="en-US" sz="3200" dirty="0"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D88A070-C16F-BE10-B679-4361498303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2" y="9393176"/>
            <a:ext cx="3488761" cy="57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841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92E2C-A03F-D2DE-09BC-AD1880924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60311-A035-551B-E856-04DD19D5A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standards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E2AB813-76E7-E599-E7D2-97448A8B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579-E8C5-4F9B-82CC-13E86F42E1A0}" type="slidenum">
              <a:rPr lang="en-US" sz="3200" smtClean="0">
                <a:latin typeface="+mj-lt"/>
              </a:rPr>
              <a:t>5</a:t>
            </a:fld>
            <a:endParaRPr lang="en-US" sz="3200" dirty="0"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3FCDB75-1A44-FDA2-8749-8FA12267CE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2" y="9393176"/>
            <a:ext cx="3488761" cy="57532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37E1BE-A9C3-5073-095B-FD5473062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00301"/>
            <a:ext cx="8904157" cy="6788945"/>
          </a:xfrm>
        </p:spPr>
        <p:txBody>
          <a:bodyPr>
            <a:normAutofit/>
          </a:bodyPr>
          <a:lstStyle/>
          <a:p>
            <a:r>
              <a:rPr lang="en-US" sz="4800" dirty="0"/>
              <a:t>Alternatives proposed to accommodate modern complex data + workflows</a:t>
            </a:r>
          </a:p>
          <a:p>
            <a:endParaRPr lang="en-US" sz="4800" dirty="0"/>
          </a:p>
          <a:p>
            <a:r>
              <a:rPr lang="en-US" sz="4800" dirty="0"/>
              <a:t>GeoPackage emerging as the best replacement of .shp specifically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7A95612-B3FF-C3CB-DB64-9C20216FC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459" y="2685115"/>
            <a:ext cx="8004748" cy="453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2046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090B1-55E6-9CD0-03E6-35C4E7752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EE93F-44B5-0EE1-2C8A-5B4B80E20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Geospatial file formats overview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8B88E8E-2743-27C3-1C7D-1A5D41231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579-E8C5-4F9B-82CC-13E86F42E1A0}" type="slidenum">
              <a:rPr lang="en-US" sz="3200" smtClean="0">
                <a:latin typeface="+mj-lt"/>
              </a:rPr>
              <a:t>6</a:t>
            </a:fld>
            <a:endParaRPr lang="en-US" sz="3200" dirty="0"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60DB45-4A45-70A9-C957-43DAAF8EEC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2" y="9393176"/>
            <a:ext cx="3488761" cy="575320"/>
          </a:xfrm>
          <a:prstGeom prst="rect">
            <a:avLst/>
          </a:prstGeom>
        </p:spPr>
      </p:pic>
      <p:graphicFrame>
        <p:nvGraphicFramePr>
          <p:cNvPr id="36" name="Content Placeholder 35">
            <a:extLst>
              <a:ext uri="{FF2B5EF4-FFF2-40B4-BE49-F238E27FC236}">
                <a16:creationId xmlns:a16="http://schemas.microsoft.com/office/drawing/2014/main" id="{183D6D02-F871-3047-F372-E381344678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947275"/>
              </p:ext>
            </p:extLst>
          </p:nvPr>
        </p:nvGraphicFramePr>
        <p:xfrm>
          <a:off x="1394085" y="1950596"/>
          <a:ext cx="15274975" cy="7307214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3054995">
                  <a:extLst>
                    <a:ext uri="{9D8B030D-6E8A-4147-A177-3AD203B41FA5}">
                      <a16:colId xmlns:a16="http://schemas.microsoft.com/office/drawing/2014/main" val="2430319199"/>
                    </a:ext>
                  </a:extLst>
                </a:gridCol>
                <a:gridCol w="2401425">
                  <a:extLst>
                    <a:ext uri="{9D8B030D-6E8A-4147-A177-3AD203B41FA5}">
                      <a16:colId xmlns:a16="http://schemas.microsoft.com/office/drawing/2014/main" val="2313637379"/>
                    </a:ext>
                  </a:extLst>
                </a:gridCol>
                <a:gridCol w="5441429">
                  <a:extLst>
                    <a:ext uri="{9D8B030D-6E8A-4147-A177-3AD203B41FA5}">
                      <a16:colId xmlns:a16="http://schemas.microsoft.com/office/drawing/2014/main" val="3213689319"/>
                    </a:ext>
                  </a:extLst>
                </a:gridCol>
                <a:gridCol w="2608289">
                  <a:extLst>
                    <a:ext uri="{9D8B030D-6E8A-4147-A177-3AD203B41FA5}">
                      <a16:colId xmlns:a16="http://schemas.microsoft.com/office/drawing/2014/main" val="3395209696"/>
                    </a:ext>
                  </a:extLst>
                </a:gridCol>
                <a:gridCol w="1768837">
                  <a:extLst>
                    <a:ext uri="{9D8B030D-6E8A-4147-A177-3AD203B41FA5}">
                      <a16:colId xmlns:a16="http://schemas.microsoft.com/office/drawing/2014/main" val="3323772892"/>
                    </a:ext>
                  </a:extLst>
                </a:gridCol>
              </a:tblGrid>
              <a:tr h="253114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Name</a:t>
                      </a:r>
                      <a:endParaRPr lang="en-US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>
                          <a:effectLst/>
                        </a:rPr>
                        <a:t>Extension</a:t>
                      </a:r>
                      <a:endParaRPr lang="en-US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Information</a:t>
                      </a:r>
                      <a:endParaRPr lang="en-US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>
                          <a:effectLst/>
                        </a:rPr>
                        <a:t>Type</a:t>
                      </a:r>
                      <a:endParaRPr lang="en-US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Model</a:t>
                      </a:r>
                      <a:endParaRPr lang="en-US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extLst>
                  <a:ext uri="{0D108BD9-81ED-4DB2-BD59-A6C34878D82A}">
                    <a16:rowId xmlns:a16="http://schemas.microsoft.com/office/drawing/2014/main" val="2180273938"/>
                  </a:ext>
                </a:extLst>
              </a:tr>
              <a:tr h="753799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ESRI Shapefile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.shp (+ .</a:t>
                      </a:r>
                      <a:r>
                        <a:rPr lang="en-US" sz="2000" kern="100" dirty="0" err="1">
                          <a:effectLst/>
                        </a:rPr>
                        <a:t>dbf</a:t>
                      </a:r>
                      <a:r>
                        <a:rPr lang="en-US" sz="2000" kern="100" dirty="0">
                          <a:effectLst/>
                        </a:rPr>
                        <a:t> +.</a:t>
                      </a:r>
                      <a:r>
                        <a:rPr lang="en-US" sz="2000" kern="100" dirty="0" err="1">
                          <a:effectLst/>
                        </a:rPr>
                        <a:t>shx</a:t>
                      </a:r>
                      <a:r>
                        <a:rPr lang="en-US" sz="2000" kern="100" dirty="0">
                          <a:effectLst/>
                        </a:rPr>
                        <a:t>)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Multi‑file format with limits: &lt; 2 GB, no mixed </a:t>
                      </a:r>
                      <a:r>
                        <a:rPr lang="en-US" sz="2000" kern="100" dirty="0" err="1">
                          <a:effectLst/>
                        </a:rPr>
                        <a:t>geom</a:t>
                      </a:r>
                      <a:r>
                        <a:rPr lang="en-US" sz="2000" kern="100" dirty="0">
                          <a:effectLst/>
                        </a:rPr>
                        <a:t> types, name ≤ 10 chars, ≤ 255 columns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Vector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Partially open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extLst>
                  <a:ext uri="{0D108BD9-81ED-4DB2-BD59-A6C34878D82A}">
                    <a16:rowId xmlns:a16="http://schemas.microsoft.com/office/drawing/2014/main" val="116297909"/>
                  </a:ext>
                </a:extLst>
              </a:tr>
              <a:tr h="753799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 err="1">
                          <a:effectLst/>
                        </a:rPr>
                        <a:t>GeoJSON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marL="182880" marR="0" lvl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.</a:t>
                      </a:r>
                      <a:r>
                        <a:rPr lang="en-US" sz="2000" kern="100" dirty="0" err="1">
                          <a:effectLst/>
                        </a:rPr>
                        <a:t>geojson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JSON-based (text) simple features; often used for point / </a:t>
                      </a:r>
                      <a:r>
                        <a:rPr lang="en-US" sz="2000" kern="100" dirty="0" err="1">
                          <a:effectLst/>
                        </a:rPr>
                        <a:t>lat</a:t>
                      </a:r>
                      <a:r>
                        <a:rPr lang="en-US" sz="2000" kern="100" dirty="0">
                          <a:effectLst/>
                        </a:rPr>
                        <a:t>‑long data; </a:t>
                      </a:r>
                      <a:r>
                        <a:rPr lang="en-US" sz="2000" kern="100" dirty="0" err="1">
                          <a:effectLst/>
                        </a:rPr>
                        <a:t>TopoJSON</a:t>
                      </a:r>
                      <a:r>
                        <a:rPr lang="en-US" sz="2000" kern="100" dirty="0">
                          <a:effectLst/>
                        </a:rPr>
                        <a:t> is related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Vector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Open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extLst>
                  <a:ext uri="{0D108BD9-81ED-4DB2-BD59-A6C34878D82A}">
                    <a16:rowId xmlns:a16="http://schemas.microsoft.com/office/drawing/2014/main" val="6807288"/>
                  </a:ext>
                </a:extLst>
              </a:tr>
              <a:tr h="753799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KML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marL="182880" marR="0" lvl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.</a:t>
                      </a:r>
                      <a:r>
                        <a:rPr lang="en-US" sz="2000" kern="100" dirty="0" err="1">
                          <a:effectLst/>
                        </a:rPr>
                        <a:t>kml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XML format for Google Earth visualization; compressed version is KMZ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Vector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Open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extLst>
                  <a:ext uri="{0D108BD9-81ED-4DB2-BD59-A6C34878D82A}">
                    <a16:rowId xmlns:a16="http://schemas.microsoft.com/office/drawing/2014/main" val="4167826496"/>
                  </a:ext>
                </a:extLst>
              </a:tr>
              <a:tr h="503457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GPX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marL="182880" marR="0" lvl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.</a:t>
                      </a:r>
                      <a:r>
                        <a:rPr lang="en-US" sz="2000" kern="100" dirty="0" err="1">
                          <a:effectLst/>
                        </a:rPr>
                        <a:t>gpx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XML schema for exchanging GPS data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Vector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Open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extLst>
                  <a:ext uri="{0D108BD9-81ED-4DB2-BD59-A6C34878D82A}">
                    <a16:rowId xmlns:a16="http://schemas.microsoft.com/office/drawing/2014/main" val="3765357166"/>
                  </a:ext>
                </a:extLst>
              </a:tr>
              <a:tr h="503457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 err="1">
                          <a:effectLst/>
                        </a:rPr>
                        <a:t>FlatGeobuf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marL="182880" marR="0" lvl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.</a:t>
                      </a:r>
                      <a:r>
                        <a:rPr lang="en-US" sz="2000" kern="100" dirty="0" err="1">
                          <a:effectLst/>
                        </a:rPr>
                        <a:t>fgb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Single-file, fast read/write, supports streaming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Vector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Open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extLst>
                  <a:ext uri="{0D108BD9-81ED-4DB2-BD59-A6C34878D82A}">
                    <a16:rowId xmlns:a16="http://schemas.microsoft.com/office/drawing/2014/main" val="4059743956"/>
                  </a:ext>
                </a:extLst>
              </a:tr>
              <a:tr h="503457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 err="1">
                          <a:effectLst/>
                        </a:rPr>
                        <a:t>GeoTIFF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marL="182880" marR="0" lvl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.</a:t>
                      </a:r>
                      <a:r>
                        <a:rPr lang="en-US" sz="2000" kern="100" dirty="0" err="1">
                          <a:effectLst/>
                        </a:rPr>
                        <a:t>tif</a:t>
                      </a:r>
                      <a:r>
                        <a:rPr lang="en-US" sz="2000" kern="100" dirty="0">
                          <a:effectLst/>
                        </a:rPr>
                        <a:t> / .tiff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Raster format embedding spatial metadata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Raster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Open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extLst>
                  <a:ext uri="{0D108BD9-81ED-4DB2-BD59-A6C34878D82A}">
                    <a16:rowId xmlns:a16="http://schemas.microsoft.com/office/drawing/2014/main" val="2112120199"/>
                  </a:ext>
                </a:extLst>
              </a:tr>
              <a:tr h="503457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Arc ASCII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marL="182880" marR="0" lvl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.</a:t>
                      </a:r>
                      <a:r>
                        <a:rPr lang="en-US" sz="2000" kern="100" dirty="0" err="1">
                          <a:effectLst/>
                        </a:rPr>
                        <a:t>asc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Text raster; header (6 lines) plus cell rows/cols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Raster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Open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extLst>
                  <a:ext uri="{0D108BD9-81ED-4DB2-BD59-A6C34878D82A}">
                    <a16:rowId xmlns:a16="http://schemas.microsoft.com/office/drawing/2014/main" val="986092975"/>
                  </a:ext>
                </a:extLst>
              </a:tr>
              <a:tr h="753799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SQLite / </a:t>
                      </a:r>
                      <a:r>
                        <a:rPr lang="en-US" sz="2000" kern="100" dirty="0" err="1">
                          <a:effectLst/>
                        </a:rPr>
                        <a:t>SpatiaLite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marL="182880" marR="0" lvl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.</a:t>
                      </a:r>
                      <a:r>
                        <a:rPr lang="en-US" sz="2000" kern="100" dirty="0" err="1">
                          <a:effectLst/>
                        </a:rPr>
                        <a:t>sqlite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Standalone database; </a:t>
                      </a:r>
                      <a:r>
                        <a:rPr lang="en-US" sz="2000" kern="100" dirty="0" err="1">
                          <a:effectLst/>
                        </a:rPr>
                        <a:t>SpatiaLite</a:t>
                      </a:r>
                      <a:r>
                        <a:rPr lang="en-US" sz="2000" kern="100" dirty="0">
                          <a:effectLst/>
                        </a:rPr>
                        <a:t> adds spatial support; stores vector &amp; raster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Vector and raster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Open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extLst>
                  <a:ext uri="{0D108BD9-81ED-4DB2-BD59-A6C34878D82A}">
                    <a16:rowId xmlns:a16="http://schemas.microsoft.com/office/drawing/2014/main" val="226184220"/>
                  </a:ext>
                </a:extLst>
              </a:tr>
              <a:tr h="753799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ESRI </a:t>
                      </a:r>
                      <a:r>
                        <a:rPr lang="en-US" sz="2000" kern="100" dirty="0" err="1">
                          <a:effectLst/>
                        </a:rPr>
                        <a:t>FileGDB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marL="182880" marR="0" lvl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.</a:t>
                      </a:r>
                      <a:r>
                        <a:rPr lang="en-US" sz="2000" kern="100" dirty="0" err="1">
                          <a:effectLst/>
                        </a:rPr>
                        <a:t>gdb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ArcGIS geodatabase; multiple feature classes, topology; limited GDAL support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Vector and raster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Proprietary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extLst>
                  <a:ext uri="{0D108BD9-81ED-4DB2-BD59-A6C34878D82A}">
                    <a16:rowId xmlns:a16="http://schemas.microsoft.com/office/drawing/2014/main" val="3794213011"/>
                  </a:ext>
                </a:extLst>
              </a:tr>
              <a:tr h="753799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GeoPackage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marL="182880" marR="0" lvl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.gpkg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SQLite‑based, lightweight, platform‑independent; supports vector &amp; limited raster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Vector and (limited) raster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Open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extLst>
                  <a:ext uri="{0D108BD9-81ED-4DB2-BD59-A6C34878D82A}">
                    <a16:rowId xmlns:a16="http://schemas.microsoft.com/office/drawing/2014/main" val="1983935333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351FC506-1C86-16B0-CE75-0A34DBB2872D}"/>
              </a:ext>
            </a:extLst>
          </p:cNvPr>
          <p:cNvSpPr txBox="1"/>
          <p:nvPr/>
        </p:nvSpPr>
        <p:spPr>
          <a:xfrm>
            <a:off x="8080224" y="9663036"/>
            <a:ext cx="858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Modified from Table 8.1 of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Geocomputation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with R (2026) [see Links slide]</a:t>
            </a:r>
          </a:p>
        </p:txBody>
      </p:sp>
    </p:spTree>
    <p:extLst>
      <p:ext uri="{BB962C8B-B14F-4D97-AF65-F5344CB8AC3E}">
        <p14:creationId xmlns:p14="http://schemas.microsoft.com/office/powerpoint/2010/main" val="67012331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B327C-087A-41B9-6A18-CE0D16103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B13E7-950B-7FFF-218F-1835DF3F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capabilities overview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4D5C58D-405F-96A7-9A29-DB20A686E3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926040"/>
              </p:ext>
            </p:extLst>
          </p:nvPr>
        </p:nvGraphicFramePr>
        <p:xfrm>
          <a:off x="1315385" y="2959883"/>
          <a:ext cx="15773401" cy="5428671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2253343">
                  <a:extLst>
                    <a:ext uri="{9D8B030D-6E8A-4147-A177-3AD203B41FA5}">
                      <a16:colId xmlns:a16="http://schemas.microsoft.com/office/drawing/2014/main" val="3818841583"/>
                    </a:ext>
                  </a:extLst>
                </a:gridCol>
                <a:gridCol w="2253343">
                  <a:extLst>
                    <a:ext uri="{9D8B030D-6E8A-4147-A177-3AD203B41FA5}">
                      <a16:colId xmlns:a16="http://schemas.microsoft.com/office/drawing/2014/main" val="3421702819"/>
                    </a:ext>
                  </a:extLst>
                </a:gridCol>
                <a:gridCol w="2253343">
                  <a:extLst>
                    <a:ext uri="{9D8B030D-6E8A-4147-A177-3AD203B41FA5}">
                      <a16:colId xmlns:a16="http://schemas.microsoft.com/office/drawing/2014/main" val="2903800047"/>
                    </a:ext>
                  </a:extLst>
                </a:gridCol>
                <a:gridCol w="2253343">
                  <a:extLst>
                    <a:ext uri="{9D8B030D-6E8A-4147-A177-3AD203B41FA5}">
                      <a16:colId xmlns:a16="http://schemas.microsoft.com/office/drawing/2014/main" val="3896640186"/>
                    </a:ext>
                  </a:extLst>
                </a:gridCol>
                <a:gridCol w="2253343">
                  <a:extLst>
                    <a:ext uri="{9D8B030D-6E8A-4147-A177-3AD203B41FA5}">
                      <a16:colId xmlns:a16="http://schemas.microsoft.com/office/drawing/2014/main" val="4230584160"/>
                    </a:ext>
                  </a:extLst>
                </a:gridCol>
                <a:gridCol w="2253343">
                  <a:extLst>
                    <a:ext uri="{9D8B030D-6E8A-4147-A177-3AD203B41FA5}">
                      <a16:colId xmlns:a16="http://schemas.microsoft.com/office/drawing/2014/main" val="3559177668"/>
                    </a:ext>
                  </a:extLst>
                </a:gridCol>
                <a:gridCol w="2253343">
                  <a:extLst>
                    <a:ext uri="{9D8B030D-6E8A-4147-A177-3AD203B41FA5}">
                      <a16:colId xmlns:a16="http://schemas.microsoft.com/office/drawing/2014/main" val="3956284698"/>
                    </a:ext>
                  </a:extLst>
                </a:gridCol>
              </a:tblGrid>
              <a:tr h="797573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name</a:t>
                      </a:r>
                      <a:endParaRPr lang="en-US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>
                          <a:effectLst/>
                        </a:rPr>
                        <a:t>long_name</a:t>
                      </a:r>
                      <a:endParaRPr lang="en-US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>
                          <a:effectLst/>
                        </a:rPr>
                        <a:t>write</a:t>
                      </a:r>
                      <a:endParaRPr lang="en-US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>
                          <a:effectLst/>
                        </a:rPr>
                        <a:t>copy</a:t>
                      </a:r>
                      <a:endParaRPr lang="en-US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>
                          <a:effectLst/>
                        </a:rPr>
                        <a:t>is_raster</a:t>
                      </a:r>
                      <a:endParaRPr lang="en-US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>
                          <a:effectLst/>
                        </a:rPr>
                        <a:t>is_vector</a:t>
                      </a:r>
                      <a:endParaRPr lang="en-US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>
                          <a:effectLst/>
                        </a:rPr>
                        <a:t>vsi</a:t>
                      </a:r>
                      <a:endParaRPr lang="en-US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53226111"/>
                  </a:ext>
                </a:extLst>
              </a:tr>
              <a:tr h="578677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ESRI Shapefile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ESRI Shapefile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TRUE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FALSE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FALSE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TRUE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TRUE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86921045"/>
                  </a:ext>
                </a:extLst>
              </a:tr>
              <a:tr h="578677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GPX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GPX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TRUE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FALSE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FALSE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TRUE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TRUE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49184357"/>
                  </a:ext>
                </a:extLst>
              </a:tr>
              <a:tr h="1159036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KML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Keyhole Markup Language (KML)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TRUE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FALSE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FALSE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TRUE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TRUE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69399717"/>
                  </a:ext>
                </a:extLst>
              </a:tr>
              <a:tr h="578677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GeoJSON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 err="1">
                          <a:effectLst/>
                        </a:rPr>
                        <a:t>GeoJSON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TRUE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FALSE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FALSE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TRUE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TRUE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39637722"/>
                  </a:ext>
                </a:extLst>
              </a:tr>
              <a:tr h="578677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GPKG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GeoPackage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TRUE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TRUE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TRUE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TRUE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TRUE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10513757"/>
                  </a:ext>
                </a:extLst>
              </a:tr>
              <a:tr h="578677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FlatGeobuf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FlatGeobuf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TRUE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FALSE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FALSE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TRUE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TRUE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14568792"/>
                  </a:ext>
                </a:extLst>
              </a:tr>
              <a:tr h="578677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ESRI </a:t>
                      </a:r>
                      <a:r>
                        <a:rPr lang="en-US" sz="20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FileGDB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ESRI Geodatabase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TRUE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 lvl="0" indent="0" algn="l" defTabSz="81642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dirty="0">
                          <a:effectLst/>
                        </a:rPr>
                        <a:t>TRUE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 lvl="0" indent="0" algn="l" defTabSz="81642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dirty="0">
                          <a:effectLst/>
                        </a:rPr>
                        <a:t>TRUE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 lvl="0" indent="0" algn="l" defTabSz="81642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dirty="0">
                          <a:effectLst/>
                        </a:rPr>
                        <a:t>TRUE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12221513"/>
                  </a:ext>
                </a:extLst>
              </a:tr>
            </a:tbl>
          </a:graphicData>
        </a:graphic>
      </p:graphicFrame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823110-7DC0-5DCB-69DC-04781F963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579-E8C5-4F9B-82CC-13E86F42E1A0}" type="slidenum">
              <a:rPr lang="en-US" sz="3200" smtClean="0">
                <a:latin typeface="+mj-lt"/>
              </a:rPr>
              <a:t>7</a:t>
            </a:fld>
            <a:endParaRPr lang="en-US" sz="3200" dirty="0"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E62CB6E-DE1F-4732-0B27-420906493A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2" y="9393176"/>
            <a:ext cx="3488761" cy="575320"/>
          </a:xfrm>
          <a:prstGeom prst="rect">
            <a:avLst/>
          </a:prstGeom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id="{1BF7F60A-9D1B-3FEE-7FA6-7A2323660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300" y="4713288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0156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FF12CA-222D-C48A-A1C2-04AC78D00DCF}"/>
              </a:ext>
            </a:extLst>
          </p:cNvPr>
          <p:cNvSpPr txBox="1"/>
          <p:nvPr/>
        </p:nvSpPr>
        <p:spPr>
          <a:xfrm>
            <a:off x="7480092" y="8769628"/>
            <a:ext cx="11333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</a:rPr>
              <a:t>Modified from Table 8.3 of </a:t>
            </a:r>
            <a:r>
              <a:rPr lang="en-US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Geocomputation</a:t>
            </a:r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</a:rPr>
              <a:t> with R (2026) [see Links slide]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vsi</a:t>
            </a:r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</a:rPr>
              <a:t> = /</a:t>
            </a:r>
            <a:r>
              <a:rPr lang="en-US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vsicurl</a:t>
            </a:r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</a:rPr>
              <a:t>/, a GDAL protocol to access cloud-based files as if local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5F971C-3344-E5FD-8ECC-1B9F626DBBBD}"/>
              </a:ext>
            </a:extLst>
          </p:cNvPr>
          <p:cNvSpPr/>
          <p:nvPr/>
        </p:nvSpPr>
        <p:spPr>
          <a:xfrm>
            <a:off x="5876144" y="6655633"/>
            <a:ext cx="59961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2414F8-2623-A3B6-9D29-89A48F72A808}"/>
              </a:ext>
            </a:extLst>
          </p:cNvPr>
          <p:cNvSpPr/>
          <p:nvPr/>
        </p:nvSpPr>
        <p:spPr>
          <a:xfrm>
            <a:off x="5936105" y="6701352"/>
            <a:ext cx="10103370" cy="457200"/>
          </a:xfrm>
          <a:prstGeom prst="rect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490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0AE7D-9331-3CAF-7216-458F813B0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F2EB1-3593-500C-A12E-83E04F37D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Deciding what to use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DDDCD6E-EA06-F79D-CEF7-C5821562F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579-E8C5-4F9B-82CC-13E86F42E1A0}" type="slidenum">
              <a:rPr lang="en-US" sz="3200" smtClean="0">
                <a:latin typeface="+mj-lt"/>
              </a:rPr>
              <a:t>8</a:t>
            </a:fld>
            <a:endParaRPr lang="en-US" sz="3200" dirty="0"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EB12EE-81C1-6D9F-E9CF-2A795B08DE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2" y="9393176"/>
            <a:ext cx="3488761" cy="575320"/>
          </a:xfrm>
          <a:prstGeom prst="rect">
            <a:avLst/>
          </a:prstGeom>
        </p:spPr>
      </p:pic>
      <p:pic>
        <p:nvPicPr>
          <p:cNvPr id="2050" name="Picture 2" descr="GeoPackage">
            <a:extLst>
              <a:ext uri="{FF2B5EF4-FFF2-40B4-BE49-F238E27FC236}">
                <a16:creationId xmlns:a16="http://schemas.microsoft.com/office/drawing/2014/main" id="{99B4CC91-E432-A7DF-3B1B-5DC8C32AA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133" y="2043721"/>
            <a:ext cx="11093346" cy="729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3B8A78-31B9-E241-829D-1484DDAE65A3}"/>
              </a:ext>
            </a:extLst>
          </p:cNvPr>
          <p:cNvSpPr txBox="1"/>
          <p:nvPr/>
        </p:nvSpPr>
        <p:spPr>
          <a:xfrm>
            <a:off x="11137691" y="9456003"/>
            <a:ext cx="4302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ptos" panose="020B0004020202020204" pitchFamily="34" charset="0"/>
              </a:rPr>
              <a:t>Emil </a:t>
            </a:r>
            <a:r>
              <a:rPr lang="en-US" sz="2400" b="1" dirty="0" err="1">
                <a:solidFill>
                  <a:schemeClr val="bg1"/>
                </a:solidFill>
                <a:latin typeface="Aptos" panose="020B0004020202020204" pitchFamily="34" charset="0"/>
              </a:rPr>
              <a:t>Ehnström</a:t>
            </a:r>
            <a:r>
              <a:rPr lang="en-US" sz="2400" b="1" dirty="0">
                <a:solidFill>
                  <a:schemeClr val="bg1"/>
                </a:solidFill>
                <a:latin typeface="Aptos" panose="020B0004020202020204" pitchFamily="34" charset="0"/>
              </a:rPr>
              <a:t>, gispo.fi</a:t>
            </a:r>
          </a:p>
          <a:p>
            <a:endParaRPr lang="en-US" sz="24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8D01FF1-1778-DFD2-8AA8-CCFBC7E786E0}"/>
              </a:ext>
            </a:extLst>
          </p:cNvPr>
          <p:cNvCxnSpPr/>
          <p:nvPr/>
        </p:nvCxnSpPr>
        <p:spPr>
          <a:xfrm flipH="1">
            <a:off x="6790544" y="2548328"/>
            <a:ext cx="1663908" cy="3747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7A7988-44F5-83F0-D155-E2E5D7F2F184}"/>
              </a:ext>
            </a:extLst>
          </p:cNvPr>
          <p:cNvCxnSpPr>
            <a:cxnSpLocks/>
          </p:cNvCxnSpPr>
          <p:nvPr/>
        </p:nvCxnSpPr>
        <p:spPr>
          <a:xfrm>
            <a:off x="6955434" y="3570844"/>
            <a:ext cx="0" cy="34445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A63BE6-41BE-79FC-303B-81F98021F4BF}"/>
              </a:ext>
            </a:extLst>
          </p:cNvPr>
          <p:cNvCxnSpPr>
            <a:cxnSpLocks/>
          </p:cNvCxnSpPr>
          <p:nvPr/>
        </p:nvCxnSpPr>
        <p:spPr>
          <a:xfrm>
            <a:off x="10005934" y="2563318"/>
            <a:ext cx="1671404" cy="3597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FFE80FC-F87E-A17D-56F4-49D686473742}"/>
              </a:ext>
            </a:extLst>
          </p:cNvPr>
          <p:cNvCxnSpPr>
            <a:cxnSpLocks/>
          </p:cNvCxnSpPr>
          <p:nvPr/>
        </p:nvCxnSpPr>
        <p:spPr>
          <a:xfrm>
            <a:off x="11617375" y="3578339"/>
            <a:ext cx="2158586" cy="11449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4934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AF657-9A90-9DA1-DD1A-9C2E19B7C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FD2F0-E39A-863F-09D9-B312DA6A1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GeoPackage?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51026-EB6A-4472-0024-161A8D5E6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8" y="2343734"/>
            <a:ext cx="16654074" cy="6530722"/>
          </a:xfrm>
        </p:spPr>
        <p:txBody>
          <a:bodyPr>
            <a:noAutofit/>
          </a:bodyPr>
          <a:lstStyle/>
          <a:p>
            <a:pPr fontAlgn="ctr"/>
            <a:r>
              <a:rPr lang="en-US" sz="2800" dirty="0"/>
              <a:t>“GeoPackage is an open, standards-based, platform-independent, portable, self-describing, compact format for transferring geospatial information.” – Open Geospatial Consortium (OGC)</a:t>
            </a:r>
          </a:p>
          <a:p>
            <a:pPr fontAlgn="ctr"/>
            <a:endParaRPr lang="en-US" sz="2800" dirty="0"/>
          </a:p>
          <a:p>
            <a:pPr marL="0" indent="0" algn="ctr" fontAlgn="ctr">
              <a:buNone/>
            </a:pPr>
            <a:r>
              <a:rPr lang="en-US" sz="2800" b="1" dirty="0"/>
              <a:t>.gpkg = SQLite Database + GeoPackage Encoding Standards</a:t>
            </a:r>
          </a:p>
          <a:p>
            <a:pPr fontAlgn="ctr"/>
            <a:endParaRPr lang="en-US" sz="2800" dirty="0"/>
          </a:p>
          <a:p>
            <a:pPr fontAlgn="ctr"/>
            <a:r>
              <a:rPr lang="en-US" sz="2800" dirty="0"/>
              <a:t>Fully OGC‑compliant </a:t>
            </a:r>
            <a:r>
              <a:rPr lang="en-US" sz="2800" b="1" dirty="0"/>
              <a:t>SQLite database</a:t>
            </a:r>
          </a:p>
          <a:p>
            <a:pPr fontAlgn="ctr"/>
            <a:r>
              <a:rPr lang="en-US" sz="2800" dirty="0"/>
              <a:t>Single file (.gpkg) for entire dataset: vector, raster, tiles, attribute tables, metadata</a:t>
            </a:r>
          </a:p>
          <a:p>
            <a:pPr lvl="1" fontAlgn="ctr"/>
            <a:r>
              <a:rPr lang="en-US" sz="2100" dirty="0"/>
              <a:t>Can have individual .gpkg for each .shp or raster, though</a:t>
            </a:r>
          </a:p>
          <a:p>
            <a:pPr fontAlgn="ctr"/>
            <a:r>
              <a:rPr lang="en-US" sz="2800" dirty="0"/>
              <a:t>Cross‑platform: ArcGIS Pro, QGIS, GDAL/OGR, Python (geopandas, sqlite3), R (sf, terra, RSQLite)</a:t>
            </a:r>
          </a:p>
          <a:p>
            <a:pPr fontAlgn="ctr"/>
            <a:r>
              <a:rPr lang="en-US" sz="2800" dirty="0"/>
              <a:t>Self-contained and portable</a:t>
            </a:r>
          </a:p>
          <a:p>
            <a:pPr fontAlgn="ctr"/>
            <a:r>
              <a:rPr lang="en-US" sz="2800" dirty="0"/>
              <a:t>Extensible (Well Known Text (WKT) coordinate support, Tiled Grid coverage, symbology, others)</a:t>
            </a:r>
          </a:p>
          <a:p>
            <a:pPr fontAlgn="ctr"/>
            <a:r>
              <a:rPr lang="en-US" sz="2800" dirty="0"/>
              <a:t>Natural fit for data exchange and long-term storage (primarily individual projects)</a:t>
            </a:r>
          </a:p>
          <a:p>
            <a:pPr fontAlgn="ctr"/>
            <a:r>
              <a:rPr lang="en-US" sz="2800" dirty="0"/>
              <a:t>In short, an open-source standardized geodatabase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0D62B27-D4F7-4714-5636-8DA473BF8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579-E8C5-4F9B-82CC-13E86F42E1A0}" type="slidenum">
              <a:rPr lang="en-US" sz="3200" smtClean="0">
                <a:latin typeface="+mj-lt"/>
              </a:rPr>
              <a:t>9</a:t>
            </a:fld>
            <a:endParaRPr lang="en-US" sz="3200" dirty="0"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53A7C0B-D84A-484E-9568-40A98AE3DB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2" y="9393176"/>
            <a:ext cx="3488761" cy="57532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1926989-2EF5-ED6B-4F63-65DC35C53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1528" y="194680"/>
            <a:ext cx="2874989" cy="214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31623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Design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57409"/>
      </a:accent2>
      <a:accent3>
        <a:srgbClr val="B1C97D"/>
      </a:accent3>
      <a:accent4>
        <a:srgbClr val="1199DD"/>
      </a:accent4>
      <a:accent5>
        <a:srgbClr val="7D3F91"/>
      </a:accent5>
      <a:accent6>
        <a:srgbClr val="FFC000"/>
      </a:accent6>
      <a:hlink>
        <a:srgbClr val="8DB3E2"/>
      </a:hlink>
      <a:folHlink>
        <a:srgbClr val="E36C0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E36C09"/>
      </a:accent2>
      <a:accent3>
        <a:srgbClr val="1F497D"/>
      </a:accent3>
      <a:accent4>
        <a:srgbClr val="31859B"/>
      </a:accent4>
      <a:accent5>
        <a:srgbClr val="FFC000"/>
      </a:accent5>
      <a:accent6>
        <a:srgbClr val="6565FF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D6DD86ACFCDB44BBBA51CE944CA748" ma:contentTypeVersion="0" ma:contentTypeDescription="Create a new document." ma:contentTypeScope="" ma:versionID="5557c1512f4923746ae196f1de3f1a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a1222beb234debe96d12a98d24ff8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E22AE0-2EDD-4007-8848-9F7597EEAF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F6C979-B087-49F9-BFF0-290F24B150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910B11E-145B-4749-B953-4D341DE2EB5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13380</TotalTime>
  <Words>2694</Words>
  <Application>Microsoft Office PowerPoint</Application>
  <PresentationFormat>Custom</PresentationFormat>
  <Paragraphs>436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Aptos</vt:lpstr>
      <vt:lpstr>Aptos Display</vt:lpstr>
      <vt:lpstr>Arial</vt:lpstr>
      <vt:lpstr>Calibri</vt:lpstr>
      <vt:lpstr>Garamond</vt:lpstr>
      <vt:lpstr>Custom Design</vt:lpstr>
      <vt:lpstr>2_Custom Design</vt:lpstr>
      <vt:lpstr>1_Custom Design</vt:lpstr>
      <vt:lpstr>PowerPoint Presentation</vt:lpstr>
      <vt:lpstr>Menti survey results</vt:lpstr>
      <vt:lpstr>Overview</vt:lpstr>
      <vt:lpstr>Problem background</vt:lpstr>
      <vt:lpstr>Modern standards</vt:lpstr>
      <vt:lpstr>Geospatial file formats overview</vt:lpstr>
      <vt:lpstr>Format capabilities overview</vt:lpstr>
      <vt:lpstr>Deciding what to use</vt:lpstr>
      <vt:lpstr>What is GeoPackage?</vt:lpstr>
      <vt:lpstr>Under the hood: Structured Query Language (SQL)</vt:lpstr>
      <vt:lpstr>Under the hood: SQL and SQLite</vt:lpstr>
      <vt:lpstr>Under the hood: SQLite</vt:lpstr>
      <vt:lpstr>Advantages &amp; Disadvantages of GPKG</vt:lpstr>
      <vt:lpstr>GeoPackage vs. Geodatabase</vt:lpstr>
      <vt:lpstr>GPKG use across platforms QGIS, Arc Pro, R, Python</vt:lpstr>
      <vt:lpstr>GPKG Creation and Usage</vt:lpstr>
      <vt:lpstr>QGIS: GPKG is native</vt:lpstr>
      <vt:lpstr>QGIS: GPKG is native</vt:lpstr>
      <vt:lpstr>QGIS: GPKG is native</vt:lpstr>
      <vt:lpstr>ArcGIS Pro: Working with GPKG</vt:lpstr>
      <vt:lpstr>ArcGIS Pro: Working with GPKG</vt:lpstr>
      <vt:lpstr>ArcGIS Pro: Working with GPKG</vt:lpstr>
      <vt:lpstr>ArcGIS Pro: Working with GPKG</vt:lpstr>
      <vt:lpstr>R: GPKG is native to sf</vt:lpstr>
      <vt:lpstr>R: GPKG is native to sf</vt:lpstr>
      <vt:lpstr>R: GPKG leverages SQLite</vt:lpstr>
      <vt:lpstr>R: GPKG leverages SQLite</vt:lpstr>
      <vt:lpstr>Python: GPKG is native to geopandas</vt:lpstr>
      <vt:lpstr>…is GPKG in the room with us now?</vt:lpstr>
      <vt:lpstr>Another limitation: missing auto-export from AGOL</vt:lpstr>
      <vt:lpstr>Practical migration guidance</vt:lpstr>
      <vt:lpstr>Summary</vt:lpstr>
      <vt:lpstr>Links</vt:lpstr>
      <vt:lpstr>Aside: applicability to ‘deltamapr’ package</vt:lpstr>
    </vt:vector>
  </TitlesOfParts>
  <Company>DWR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Carter</dc:creator>
  <cp:lastModifiedBy>Hardage, Kyle@DWR</cp:lastModifiedBy>
  <cp:revision>314</cp:revision>
  <cp:lastPrinted>2018-05-17T00:15:54Z</cp:lastPrinted>
  <dcterms:created xsi:type="dcterms:W3CDTF">2017-07-04T23:04:07Z</dcterms:created>
  <dcterms:modified xsi:type="dcterms:W3CDTF">2026-05-14T22:00:09Z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0x01010042D6DD86ACFCDB44BBBA51CE944CA748</vt:lpwstr>
  </property>
</Properties>
</file>